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9144000" cy="5143500" type="screen16x9"/>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2A3990"/>
        </a:solidFill>
        <a:effectLst/>
        <a:uFillTx/>
        <a:latin typeface="+mn-lt"/>
        <a:ea typeface="+mn-ea"/>
        <a:cs typeface="+mn-cs"/>
        <a:sym typeface="Arial"/>
      </a:defRPr>
    </a:lvl1pPr>
    <a:lvl2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2A3990"/>
        </a:solidFill>
        <a:effectLst/>
        <a:uFillTx/>
        <a:latin typeface="+mn-lt"/>
        <a:ea typeface="+mn-ea"/>
        <a:cs typeface="+mn-cs"/>
        <a:sym typeface="Arial"/>
      </a:defRPr>
    </a:lvl2pPr>
    <a:lvl3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2A3990"/>
        </a:solidFill>
        <a:effectLst/>
        <a:uFillTx/>
        <a:latin typeface="+mn-lt"/>
        <a:ea typeface="+mn-ea"/>
        <a:cs typeface="+mn-cs"/>
        <a:sym typeface="Arial"/>
      </a:defRPr>
    </a:lvl3pPr>
    <a:lvl4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2A3990"/>
        </a:solidFill>
        <a:effectLst/>
        <a:uFillTx/>
        <a:latin typeface="+mn-lt"/>
        <a:ea typeface="+mn-ea"/>
        <a:cs typeface="+mn-cs"/>
        <a:sym typeface="Arial"/>
      </a:defRPr>
    </a:lvl4pPr>
    <a:lvl5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2A3990"/>
        </a:solidFill>
        <a:effectLst/>
        <a:uFillTx/>
        <a:latin typeface="+mn-lt"/>
        <a:ea typeface="+mn-ea"/>
        <a:cs typeface="+mn-cs"/>
        <a:sym typeface="Arial"/>
      </a:defRPr>
    </a:lvl5pPr>
    <a:lvl6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2A3990"/>
        </a:solidFill>
        <a:effectLst/>
        <a:uFillTx/>
        <a:latin typeface="+mn-lt"/>
        <a:ea typeface="+mn-ea"/>
        <a:cs typeface="+mn-cs"/>
        <a:sym typeface="Arial"/>
      </a:defRPr>
    </a:lvl6pPr>
    <a:lvl7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2A3990"/>
        </a:solidFill>
        <a:effectLst/>
        <a:uFillTx/>
        <a:latin typeface="+mn-lt"/>
        <a:ea typeface="+mn-ea"/>
        <a:cs typeface="+mn-cs"/>
        <a:sym typeface="Arial"/>
      </a:defRPr>
    </a:lvl7pPr>
    <a:lvl8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2A3990"/>
        </a:solidFill>
        <a:effectLst/>
        <a:uFillTx/>
        <a:latin typeface="+mn-lt"/>
        <a:ea typeface="+mn-ea"/>
        <a:cs typeface="+mn-cs"/>
        <a:sym typeface="Arial"/>
      </a:defRPr>
    </a:lvl8pPr>
    <a:lvl9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2A3990"/>
        </a:solidFill>
        <a:effectLst/>
        <a:uFillTx/>
        <a:latin typeface="+mn-lt"/>
        <a:ea typeface="+mn-ea"/>
        <a:cs typeface="+mn-cs"/>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2A3990"/>
        </a:fontRef>
        <a:srgbClr val="2A399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BCCD5"/>
          </a:solidFill>
        </a:fill>
      </a:tcStyle>
    </a:wholeTbl>
    <a:band2H>
      <a:tcTxStyle/>
      <a:tcStyle>
        <a:tcBdr/>
        <a:fill>
          <a:solidFill>
            <a:srgbClr val="E7E7EB"/>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2A3990"/>
        </a:fontRef>
        <a:srgbClr val="2A399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CBCF"/>
          </a:solidFill>
        </a:fill>
      </a:tcStyle>
    </a:wholeTbl>
    <a:band2H>
      <a:tcTxStyle/>
      <a:tcStyle>
        <a:tcBdr/>
        <a:fill>
          <a:solidFill>
            <a:srgbClr val="EFE7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2A3990"/>
        </a:fontRef>
        <a:srgbClr val="2A399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5DBED"/>
          </a:solidFill>
        </a:fill>
      </a:tcStyle>
    </a:wholeTbl>
    <a:band2H>
      <a:tcTxStyle/>
      <a:tcStyle>
        <a:tcBdr/>
        <a:fill>
          <a:solidFill>
            <a:srgbClr val="EBEEF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2A3990"/>
        </a:fontRef>
        <a:srgbClr val="2A399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7E7EE"/>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2A3990"/>
        </a:fontRef>
        <a:srgbClr val="2A3990"/>
      </a:tcTxStyle>
      <a:tcStyle>
        <a:tcBdr>
          <a:left>
            <a:ln w="12700" cap="flat">
              <a:noFill/>
              <a:miter lim="400000"/>
            </a:ln>
          </a:left>
          <a:right>
            <a:ln w="12700" cap="flat">
              <a:noFill/>
              <a:miter lim="400000"/>
            </a:ln>
          </a:right>
          <a:top>
            <a:ln w="50800" cap="flat">
              <a:solidFill>
                <a:srgbClr val="2A3990"/>
              </a:solidFill>
              <a:prstDash val="solid"/>
              <a:round/>
            </a:ln>
          </a:top>
          <a:bottom>
            <a:ln w="25400" cap="flat">
              <a:solidFill>
                <a:srgbClr val="2A399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2A3990"/>
              </a:solidFill>
              <a:prstDash val="solid"/>
              <a:round/>
            </a:ln>
          </a:top>
          <a:bottom>
            <a:ln w="25400" cap="flat">
              <a:solidFill>
                <a:srgbClr val="2A399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2A3990"/>
        </a:fontRef>
        <a:srgbClr val="2A399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BCCDB"/>
          </a:solidFill>
        </a:fill>
      </a:tcStyle>
    </a:wholeTbl>
    <a:band2H>
      <a:tcTxStyle/>
      <a:tcStyle>
        <a:tcBdr/>
        <a:fill>
          <a:solidFill>
            <a:srgbClr val="E7E7EE"/>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2A399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2A399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2A3990"/>
          </a:solidFill>
        </a:fill>
      </a:tcStyle>
    </a:firstRow>
  </a:tblStyle>
  <a:tblStyle styleId="{2708684C-4D16-4618-839F-0558EEFCDFE6}" styleName="">
    <a:tblBg/>
    <a:wholeTbl>
      <a:tcTxStyle b="off" i="off">
        <a:fontRef idx="minor">
          <a:srgbClr val="2A3990"/>
        </a:fontRef>
        <a:srgbClr val="2A3990"/>
      </a:tcTxStyle>
      <a:tcStyle>
        <a:tcBdr>
          <a:left>
            <a:ln w="12700" cap="flat">
              <a:solidFill>
                <a:srgbClr val="2A3990"/>
              </a:solidFill>
              <a:prstDash val="solid"/>
              <a:round/>
            </a:ln>
          </a:left>
          <a:right>
            <a:ln w="12700" cap="flat">
              <a:solidFill>
                <a:srgbClr val="2A3990"/>
              </a:solidFill>
              <a:prstDash val="solid"/>
              <a:round/>
            </a:ln>
          </a:right>
          <a:top>
            <a:ln w="12700" cap="flat">
              <a:solidFill>
                <a:srgbClr val="2A3990"/>
              </a:solidFill>
              <a:prstDash val="solid"/>
              <a:round/>
            </a:ln>
          </a:top>
          <a:bottom>
            <a:ln w="12700" cap="flat">
              <a:solidFill>
                <a:srgbClr val="2A3990"/>
              </a:solidFill>
              <a:prstDash val="solid"/>
              <a:round/>
            </a:ln>
          </a:bottom>
          <a:insideH>
            <a:ln w="12700" cap="flat">
              <a:solidFill>
                <a:srgbClr val="2A3990"/>
              </a:solidFill>
              <a:prstDash val="solid"/>
              <a:round/>
            </a:ln>
          </a:insideH>
          <a:insideV>
            <a:ln w="12700" cap="flat">
              <a:solidFill>
                <a:srgbClr val="2A3990"/>
              </a:solidFill>
              <a:prstDash val="solid"/>
              <a:round/>
            </a:ln>
          </a:insideV>
        </a:tcBdr>
        <a:fill>
          <a:solidFill>
            <a:srgbClr val="2A3990">
              <a:alpha val="20000"/>
            </a:srgbClr>
          </a:solidFill>
        </a:fill>
      </a:tcStyle>
    </a:wholeTbl>
    <a:band2H>
      <a:tcTxStyle/>
      <a:tcStyle>
        <a:tcBdr/>
        <a:fill>
          <a:solidFill>
            <a:srgbClr val="FFFFFF"/>
          </a:solidFill>
        </a:fill>
      </a:tcStyle>
    </a:band2H>
    <a:firstCol>
      <a:tcTxStyle b="on" i="off">
        <a:fontRef idx="minor">
          <a:srgbClr val="2A3990"/>
        </a:fontRef>
        <a:srgbClr val="2A3990"/>
      </a:tcTxStyle>
      <a:tcStyle>
        <a:tcBdr>
          <a:left>
            <a:ln w="12700" cap="flat">
              <a:solidFill>
                <a:srgbClr val="2A3990"/>
              </a:solidFill>
              <a:prstDash val="solid"/>
              <a:round/>
            </a:ln>
          </a:left>
          <a:right>
            <a:ln w="12700" cap="flat">
              <a:solidFill>
                <a:srgbClr val="2A3990"/>
              </a:solidFill>
              <a:prstDash val="solid"/>
              <a:round/>
            </a:ln>
          </a:right>
          <a:top>
            <a:ln w="12700" cap="flat">
              <a:solidFill>
                <a:srgbClr val="2A3990"/>
              </a:solidFill>
              <a:prstDash val="solid"/>
              <a:round/>
            </a:ln>
          </a:top>
          <a:bottom>
            <a:ln w="12700" cap="flat">
              <a:solidFill>
                <a:srgbClr val="2A3990"/>
              </a:solidFill>
              <a:prstDash val="solid"/>
              <a:round/>
            </a:ln>
          </a:bottom>
          <a:insideH>
            <a:ln w="12700" cap="flat">
              <a:solidFill>
                <a:srgbClr val="2A3990"/>
              </a:solidFill>
              <a:prstDash val="solid"/>
              <a:round/>
            </a:ln>
          </a:insideH>
          <a:insideV>
            <a:ln w="12700" cap="flat">
              <a:solidFill>
                <a:srgbClr val="2A3990"/>
              </a:solidFill>
              <a:prstDash val="solid"/>
              <a:round/>
            </a:ln>
          </a:insideV>
        </a:tcBdr>
        <a:fill>
          <a:solidFill>
            <a:srgbClr val="2A3990">
              <a:alpha val="20000"/>
            </a:srgbClr>
          </a:solidFill>
        </a:fill>
      </a:tcStyle>
    </a:firstCol>
    <a:lastRow>
      <a:tcTxStyle b="on" i="off">
        <a:fontRef idx="minor">
          <a:srgbClr val="2A3990"/>
        </a:fontRef>
        <a:srgbClr val="2A3990"/>
      </a:tcTxStyle>
      <a:tcStyle>
        <a:tcBdr>
          <a:left>
            <a:ln w="12700" cap="flat">
              <a:solidFill>
                <a:srgbClr val="2A3990"/>
              </a:solidFill>
              <a:prstDash val="solid"/>
              <a:round/>
            </a:ln>
          </a:left>
          <a:right>
            <a:ln w="12700" cap="flat">
              <a:solidFill>
                <a:srgbClr val="2A3990"/>
              </a:solidFill>
              <a:prstDash val="solid"/>
              <a:round/>
            </a:ln>
          </a:right>
          <a:top>
            <a:ln w="50800" cap="flat">
              <a:solidFill>
                <a:srgbClr val="2A3990"/>
              </a:solidFill>
              <a:prstDash val="solid"/>
              <a:round/>
            </a:ln>
          </a:top>
          <a:bottom>
            <a:ln w="12700" cap="flat">
              <a:solidFill>
                <a:srgbClr val="2A3990"/>
              </a:solidFill>
              <a:prstDash val="solid"/>
              <a:round/>
            </a:ln>
          </a:bottom>
          <a:insideH>
            <a:ln w="12700" cap="flat">
              <a:solidFill>
                <a:srgbClr val="2A3990"/>
              </a:solidFill>
              <a:prstDash val="solid"/>
              <a:round/>
            </a:ln>
          </a:insideH>
          <a:insideV>
            <a:ln w="12700" cap="flat">
              <a:solidFill>
                <a:srgbClr val="2A3990"/>
              </a:solidFill>
              <a:prstDash val="solid"/>
              <a:round/>
            </a:ln>
          </a:insideV>
        </a:tcBdr>
        <a:fill>
          <a:noFill/>
        </a:fill>
      </a:tcStyle>
    </a:lastRow>
    <a:firstRow>
      <a:tcTxStyle b="on" i="off">
        <a:fontRef idx="minor">
          <a:srgbClr val="2A3990"/>
        </a:fontRef>
        <a:srgbClr val="2A3990"/>
      </a:tcTxStyle>
      <a:tcStyle>
        <a:tcBdr>
          <a:left>
            <a:ln w="12700" cap="flat">
              <a:solidFill>
                <a:srgbClr val="2A3990"/>
              </a:solidFill>
              <a:prstDash val="solid"/>
              <a:round/>
            </a:ln>
          </a:left>
          <a:right>
            <a:ln w="12700" cap="flat">
              <a:solidFill>
                <a:srgbClr val="2A3990"/>
              </a:solidFill>
              <a:prstDash val="solid"/>
              <a:round/>
            </a:ln>
          </a:right>
          <a:top>
            <a:ln w="12700" cap="flat">
              <a:solidFill>
                <a:srgbClr val="2A3990"/>
              </a:solidFill>
              <a:prstDash val="solid"/>
              <a:round/>
            </a:ln>
          </a:top>
          <a:bottom>
            <a:ln w="25400" cap="flat">
              <a:solidFill>
                <a:srgbClr val="2A3990"/>
              </a:solidFill>
              <a:prstDash val="solid"/>
              <a:round/>
            </a:ln>
          </a:bottom>
          <a:insideH>
            <a:ln w="12700" cap="flat">
              <a:solidFill>
                <a:srgbClr val="2A3990"/>
              </a:solidFill>
              <a:prstDash val="solid"/>
              <a:round/>
            </a:ln>
          </a:insideH>
          <a:insideV>
            <a:ln w="12700" cap="flat">
              <a:solidFill>
                <a:srgbClr val="2A399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7" d="100"/>
          <a:sy n="97" d="100"/>
        </p:scale>
        <p:origin x="-522" y="1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7" name="Shape 137"/>
          <p:cNvSpPr>
            <a:spLocks noGrp="1" noRot="1" noChangeAspect="1"/>
          </p:cNvSpPr>
          <p:nvPr>
            <p:ph type="sldImg"/>
          </p:nvPr>
        </p:nvSpPr>
        <p:spPr>
          <a:xfrm>
            <a:off x="1143000" y="685800"/>
            <a:ext cx="4572000" cy="3429000"/>
          </a:xfrm>
          <a:prstGeom prst="rect">
            <a:avLst/>
          </a:prstGeom>
        </p:spPr>
        <p:txBody>
          <a:bodyPr/>
          <a:lstStyle/>
          <a:p>
            <a:endParaRPr/>
          </a:p>
        </p:txBody>
      </p:sp>
      <p:sp>
        <p:nvSpPr>
          <p:cNvPr id="138" name="Shape 138"/>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943381719"/>
      </p:ext>
    </p:extLst>
  </p:cSld>
  <p:clrMap bg1="lt1" tx1="dk1" bg2="lt2" tx2="dk2" accent1="accent1" accent2="accent2" accent3="accent3" accent4="accent4" accent5="accent5" accent6="accent6" hlink="hlink" folHlink="folHlink"/>
  <p:notesStyle>
    <a:lvl1pPr latinLnBrk="0">
      <a:defRPr sz="1400">
        <a:latin typeface="+mn-lt"/>
        <a:ea typeface="+mn-ea"/>
        <a:cs typeface="+mn-cs"/>
        <a:sym typeface="Arial"/>
      </a:defRPr>
    </a:lvl1pPr>
    <a:lvl2pPr indent="228600" latinLnBrk="0">
      <a:defRPr sz="1400">
        <a:latin typeface="+mn-lt"/>
        <a:ea typeface="+mn-ea"/>
        <a:cs typeface="+mn-cs"/>
        <a:sym typeface="Arial"/>
      </a:defRPr>
    </a:lvl2pPr>
    <a:lvl3pPr indent="457200" latinLnBrk="0">
      <a:defRPr sz="1400">
        <a:latin typeface="+mn-lt"/>
        <a:ea typeface="+mn-ea"/>
        <a:cs typeface="+mn-cs"/>
        <a:sym typeface="Arial"/>
      </a:defRPr>
    </a:lvl3pPr>
    <a:lvl4pPr indent="685800" latinLnBrk="0">
      <a:defRPr sz="1400">
        <a:latin typeface="+mn-lt"/>
        <a:ea typeface="+mn-ea"/>
        <a:cs typeface="+mn-cs"/>
        <a:sym typeface="Arial"/>
      </a:defRPr>
    </a:lvl4pPr>
    <a:lvl5pPr indent="914400" latinLnBrk="0">
      <a:defRPr sz="1400">
        <a:latin typeface="+mn-lt"/>
        <a:ea typeface="+mn-ea"/>
        <a:cs typeface="+mn-cs"/>
        <a:sym typeface="Arial"/>
      </a:defRPr>
    </a:lvl5pPr>
    <a:lvl6pPr indent="1143000" latinLnBrk="0">
      <a:defRPr sz="1400">
        <a:latin typeface="+mn-lt"/>
        <a:ea typeface="+mn-ea"/>
        <a:cs typeface="+mn-cs"/>
        <a:sym typeface="Arial"/>
      </a:defRPr>
    </a:lvl6pPr>
    <a:lvl7pPr indent="1371600" latinLnBrk="0">
      <a:defRPr sz="1400">
        <a:latin typeface="+mn-lt"/>
        <a:ea typeface="+mn-ea"/>
        <a:cs typeface="+mn-cs"/>
        <a:sym typeface="Arial"/>
      </a:defRPr>
    </a:lvl7pPr>
    <a:lvl8pPr indent="1600200" latinLnBrk="0">
      <a:defRPr sz="1400">
        <a:latin typeface="+mn-lt"/>
        <a:ea typeface="+mn-ea"/>
        <a:cs typeface="+mn-cs"/>
        <a:sym typeface="Arial"/>
      </a:defRPr>
    </a:lvl8pPr>
    <a:lvl9pPr indent="1828800" latinLnBrk="0">
      <a:defRPr sz="1400">
        <a:latin typeface="+mn-lt"/>
        <a:ea typeface="+mn-ea"/>
        <a:cs typeface="+mn-cs"/>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Shape 142"/>
          <p:cNvSpPr>
            <a:spLocks noGrp="1" noRot="1" noChangeAspect="1"/>
          </p:cNvSpPr>
          <p:nvPr>
            <p:ph type="sldImg"/>
          </p:nvPr>
        </p:nvSpPr>
        <p:spPr>
          <a:xfrm>
            <a:off x="381000" y="685800"/>
            <a:ext cx="6096000" cy="3429000"/>
          </a:xfrm>
          <a:prstGeom prst="rect">
            <a:avLst/>
          </a:prstGeom>
        </p:spPr>
        <p:txBody>
          <a:bodyPr/>
          <a:lstStyle/>
          <a:p>
            <a:endParaRPr/>
          </a:p>
        </p:txBody>
      </p:sp>
      <p:sp>
        <p:nvSpPr>
          <p:cNvPr id="143" name="Shape 143"/>
          <p:cNvSpPr>
            <a:spLocks noGrp="1"/>
          </p:cNvSpPr>
          <p:nvPr>
            <p:ph type="body" sz="quarter" idx="1"/>
          </p:nvPr>
        </p:nvSpPr>
        <p:spPr>
          <a:prstGeom prst="rect">
            <a:avLst/>
          </a:prstGeom>
        </p:spPr>
        <p:txBody>
          <a:bodyPr/>
          <a:lstStyle>
            <a:lvl1pPr>
              <a:defRPr sz="1100"/>
            </a:lvl1pPr>
          </a:lstStyle>
          <a:p>
            <a:r>
              <a:t>Lana introduces VICPP</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Shape 188"/>
          <p:cNvSpPr>
            <a:spLocks noGrp="1" noRot="1" noChangeAspect="1"/>
          </p:cNvSpPr>
          <p:nvPr>
            <p:ph type="sldImg"/>
          </p:nvPr>
        </p:nvSpPr>
        <p:spPr>
          <a:xfrm>
            <a:off x="381000" y="685800"/>
            <a:ext cx="6096000" cy="3429000"/>
          </a:xfrm>
          <a:prstGeom prst="rect">
            <a:avLst/>
          </a:prstGeom>
        </p:spPr>
        <p:txBody>
          <a:bodyPr/>
          <a:lstStyle/>
          <a:p>
            <a:endParaRPr/>
          </a:p>
        </p:txBody>
      </p:sp>
      <p:sp>
        <p:nvSpPr>
          <p:cNvPr id="189" name="Shape 189"/>
          <p:cNvSpPr>
            <a:spLocks noGrp="1"/>
          </p:cNvSpPr>
          <p:nvPr>
            <p:ph type="body" sz="quarter" idx="1"/>
          </p:nvPr>
        </p:nvSpPr>
        <p:spPr>
          <a:prstGeom prst="rect">
            <a:avLst/>
          </a:prstGeom>
        </p:spPr>
        <p:txBody>
          <a:bodyPr/>
          <a:lstStyle>
            <a:lvl1pPr>
              <a:defRPr sz="1100"/>
            </a:lvl1pPr>
          </a:lstStyle>
          <a:p>
            <a:r>
              <a:t>YANET: ONE WAY THAT PEOPLE OF FAITH ARE RESPONDING IS BY JOINING SANCTUARY CONGREGATION NETWORKS.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Shape 194"/>
          <p:cNvSpPr>
            <a:spLocks noGrp="1" noRot="1" noChangeAspect="1"/>
          </p:cNvSpPr>
          <p:nvPr>
            <p:ph type="sldImg"/>
          </p:nvPr>
        </p:nvSpPr>
        <p:spPr>
          <a:xfrm>
            <a:off x="381000" y="685800"/>
            <a:ext cx="6096000" cy="3429000"/>
          </a:xfrm>
          <a:prstGeom prst="rect">
            <a:avLst/>
          </a:prstGeom>
        </p:spPr>
        <p:txBody>
          <a:bodyPr/>
          <a:lstStyle/>
          <a:p>
            <a:endParaRPr/>
          </a:p>
        </p:txBody>
      </p:sp>
      <p:sp>
        <p:nvSpPr>
          <p:cNvPr id="195" name="Shape 195"/>
          <p:cNvSpPr>
            <a:spLocks noGrp="1"/>
          </p:cNvSpPr>
          <p:nvPr>
            <p:ph type="body" sz="quarter" idx="1"/>
          </p:nvPr>
        </p:nvSpPr>
        <p:spPr>
          <a:prstGeom prst="rect">
            <a:avLst/>
          </a:prstGeom>
        </p:spPr>
        <p:txBody>
          <a:bodyPr/>
          <a:lstStyle>
            <a:lvl1pPr>
              <a:defRPr sz="1100"/>
            </a:lvl1pPr>
          </a:lstStyle>
          <a:p>
            <a:r>
              <a:t>YANET: CONGREGATIONS IN NORTHERN VIRGINIA, DC AND MARYLAND HAVE FORMED THE SANCTUARY DMV NETWORK. IF YOU ARE IN THAT AREA WE ENCOURAGE YOU TO JOIN AS WELL.</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Shape 200"/>
          <p:cNvSpPr>
            <a:spLocks noGrp="1" noRot="1" noChangeAspect="1"/>
          </p:cNvSpPr>
          <p:nvPr>
            <p:ph type="sldImg"/>
          </p:nvPr>
        </p:nvSpPr>
        <p:spPr>
          <a:xfrm>
            <a:off x="381000" y="685800"/>
            <a:ext cx="6096000" cy="3429000"/>
          </a:xfrm>
          <a:prstGeom prst="rect">
            <a:avLst/>
          </a:prstGeom>
        </p:spPr>
        <p:txBody>
          <a:bodyPr/>
          <a:lstStyle/>
          <a:p>
            <a:endParaRPr/>
          </a:p>
        </p:txBody>
      </p:sp>
      <p:sp>
        <p:nvSpPr>
          <p:cNvPr id="201" name="Shape 201"/>
          <p:cNvSpPr>
            <a:spLocks noGrp="1"/>
          </p:cNvSpPr>
          <p:nvPr>
            <p:ph type="body" sz="quarter" idx="1"/>
          </p:nvPr>
        </p:nvSpPr>
        <p:spPr>
          <a:prstGeom prst="rect">
            <a:avLst/>
          </a:prstGeom>
        </p:spPr>
        <p:txBody>
          <a:bodyPr/>
          <a:lstStyle>
            <a:lvl1pPr>
              <a:defRPr sz="1100"/>
            </a:lvl1pPr>
          </a:lstStyle>
          <a:p>
            <a:r>
              <a:t>YANET: CONGREGATIONS IN CENTRAL VIRGINIA HAVE FORMED THE CENTRAL VA SANCTUARY NETWORK.</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Shape 205"/>
          <p:cNvSpPr>
            <a:spLocks noGrp="1" noRot="1" noChangeAspect="1"/>
          </p:cNvSpPr>
          <p:nvPr>
            <p:ph type="sldImg"/>
          </p:nvPr>
        </p:nvSpPr>
        <p:spPr>
          <a:xfrm>
            <a:off x="381000" y="685800"/>
            <a:ext cx="6096000" cy="3429000"/>
          </a:xfrm>
          <a:prstGeom prst="rect">
            <a:avLst/>
          </a:prstGeom>
        </p:spPr>
        <p:txBody>
          <a:bodyPr/>
          <a:lstStyle/>
          <a:p>
            <a:endParaRPr/>
          </a:p>
        </p:txBody>
      </p:sp>
      <p:sp>
        <p:nvSpPr>
          <p:cNvPr id="206" name="Shape 206"/>
          <p:cNvSpPr>
            <a:spLocks noGrp="1"/>
          </p:cNvSpPr>
          <p:nvPr>
            <p:ph type="body" sz="quarter" idx="1"/>
          </p:nvPr>
        </p:nvSpPr>
        <p:spPr>
          <a:prstGeom prst="rect">
            <a:avLst/>
          </a:prstGeom>
        </p:spPr>
        <p:txBody>
          <a:bodyPr/>
          <a:lstStyle>
            <a:lvl1pPr>
              <a:defRPr sz="1100"/>
            </a:lvl1pPr>
          </a:lstStyle>
          <a:p>
            <a:r>
              <a:t>LANA: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 name="Shape 210"/>
          <p:cNvSpPr>
            <a:spLocks noGrp="1" noRot="1" noChangeAspect="1"/>
          </p:cNvSpPr>
          <p:nvPr>
            <p:ph type="sldImg"/>
          </p:nvPr>
        </p:nvSpPr>
        <p:spPr>
          <a:xfrm>
            <a:off x="381000" y="685800"/>
            <a:ext cx="6096000" cy="3429000"/>
          </a:xfrm>
          <a:prstGeom prst="rect">
            <a:avLst/>
          </a:prstGeom>
        </p:spPr>
        <p:txBody>
          <a:bodyPr/>
          <a:lstStyle/>
          <a:p>
            <a:endParaRPr/>
          </a:p>
        </p:txBody>
      </p:sp>
      <p:sp>
        <p:nvSpPr>
          <p:cNvPr id="211" name="Shape 211"/>
          <p:cNvSpPr>
            <a:spLocks noGrp="1"/>
          </p:cNvSpPr>
          <p:nvPr>
            <p:ph type="body" sz="quarter" idx="1"/>
          </p:nvPr>
        </p:nvSpPr>
        <p:spPr>
          <a:prstGeom prst="rect">
            <a:avLst/>
          </a:prstGeom>
        </p:spPr>
        <p:txBody>
          <a:bodyPr/>
          <a:lstStyle/>
          <a:p>
            <a:pPr>
              <a:defRPr sz="1100"/>
            </a:pPr>
            <a:r>
              <a:t>LANA</a:t>
            </a:r>
          </a:p>
          <a:p>
            <a:pPr>
              <a:defRPr sz="1100"/>
            </a:pPr>
            <a:r>
              <a:t>Join Fair Process campaign or Witness at the Capitol!</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 name="Shape 215"/>
          <p:cNvSpPr>
            <a:spLocks noGrp="1" noRot="1" noChangeAspect="1"/>
          </p:cNvSpPr>
          <p:nvPr>
            <p:ph type="sldImg"/>
          </p:nvPr>
        </p:nvSpPr>
        <p:spPr>
          <a:xfrm>
            <a:off x="381000" y="685800"/>
            <a:ext cx="6096000" cy="3429000"/>
          </a:xfrm>
          <a:prstGeom prst="rect">
            <a:avLst/>
          </a:prstGeom>
        </p:spPr>
        <p:txBody>
          <a:bodyPr/>
          <a:lstStyle/>
          <a:p>
            <a:endParaRPr/>
          </a:p>
        </p:txBody>
      </p:sp>
      <p:sp>
        <p:nvSpPr>
          <p:cNvPr id="216" name="Shape 216"/>
          <p:cNvSpPr>
            <a:spLocks noGrp="1"/>
          </p:cNvSpPr>
          <p:nvPr>
            <p:ph type="body" sz="quarter" idx="1"/>
          </p:nvPr>
        </p:nvSpPr>
        <p:spPr>
          <a:prstGeom prst="rect">
            <a:avLst/>
          </a:prstGeom>
        </p:spPr>
        <p:txBody>
          <a:bodyPr/>
          <a:lstStyle>
            <a:lvl1pPr>
              <a:defRPr sz="1100"/>
            </a:lvl1pPr>
          </a:lstStyle>
          <a:p>
            <a:r>
              <a:t>LANA</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Shape 220"/>
          <p:cNvSpPr>
            <a:spLocks noGrp="1" noRot="1" noChangeAspect="1"/>
          </p:cNvSpPr>
          <p:nvPr>
            <p:ph type="sldImg"/>
          </p:nvPr>
        </p:nvSpPr>
        <p:spPr>
          <a:xfrm>
            <a:off x="381000" y="685800"/>
            <a:ext cx="6096000" cy="3429000"/>
          </a:xfrm>
          <a:prstGeom prst="rect">
            <a:avLst/>
          </a:prstGeom>
        </p:spPr>
        <p:txBody>
          <a:bodyPr/>
          <a:lstStyle/>
          <a:p>
            <a:endParaRPr/>
          </a:p>
        </p:txBody>
      </p:sp>
      <p:sp>
        <p:nvSpPr>
          <p:cNvPr id="221" name="Shape 221"/>
          <p:cNvSpPr>
            <a:spLocks noGrp="1"/>
          </p:cNvSpPr>
          <p:nvPr>
            <p:ph type="body" sz="quarter" idx="1"/>
          </p:nvPr>
        </p:nvSpPr>
        <p:spPr>
          <a:prstGeom prst="rect">
            <a:avLst/>
          </a:prstGeom>
        </p:spPr>
        <p:txBody>
          <a:bodyPr/>
          <a:lstStyle>
            <a:lvl1pPr>
              <a:defRPr sz="1100"/>
            </a:lvl1pPr>
          </a:lstStyle>
          <a:p>
            <a:r>
              <a:t>LANA</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Shape 224"/>
          <p:cNvSpPr>
            <a:spLocks noGrp="1" noRot="1" noChangeAspect="1"/>
          </p:cNvSpPr>
          <p:nvPr>
            <p:ph type="sldImg"/>
          </p:nvPr>
        </p:nvSpPr>
        <p:spPr>
          <a:xfrm>
            <a:off x="381000" y="685800"/>
            <a:ext cx="6096000" cy="3429000"/>
          </a:xfrm>
          <a:prstGeom prst="rect">
            <a:avLst/>
          </a:prstGeom>
        </p:spPr>
        <p:txBody>
          <a:bodyPr/>
          <a:lstStyle/>
          <a:p>
            <a:endParaRPr/>
          </a:p>
        </p:txBody>
      </p:sp>
      <p:sp>
        <p:nvSpPr>
          <p:cNvPr id="225" name="Shape 225"/>
          <p:cNvSpPr>
            <a:spLocks noGrp="1"/>
          </p:cNvSpPr>
          <p:nvPr>
            <p:ph type="body" sz="quarter" idx="1"/>
          </p:nvPr>
        </p:nvSpPr>
        <p:spPr>
          <a:prstGeom prst="rect">
            <a:avLst/>
          </a:prstGeom>
        </p:spPr>
        <p:txBody>
          <a:bodyPr/>
          <a:lstStyle>
            <a:lvl1pPr>
              <a:defRPr sz="1100"/>
            </a:lvl1pPr>
          </a:lstStyle>
          <a:p>
            <a:r>
              <a:t>YANET: This is a complicated and convoluted subject area. You don’t have to know everything - or even a lot - to be an effective advocate. But - we all should keep learning! VICPP can provide workshops, trainings, speakers, and other resources for your congregation.</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 name="Shape 230"/>
          <p:cNvSpPr>
            <a:spLocks noGrp="1" noRot="1" noChangeAspect="1"/>
          </p:cNvSpPr>
          <p:nvPr>
            <p:ph type="sldImg"/>
          </p:nvPr>
        </p:nvSpPr>
        <p:spPr>
          <a:xfrm>
            <a:off x="381000" y="685800"/>
            <a:ext cx="6096000" cy="3429000"/>
          </a:xfrm>
          <a:prstGeom prst="rect">
            <a:avLst/>
          </a:prstGeom>
        </p:spPr>
        <p:txBody>
          <a:bodyPr/>
          <a:lstStyle/>
          <a:p>
            <a:endParaRPr/>
          </a:p>
        </p:txBody>
      </p:sp>
      <p:sp>
        <p:nvSpPr>
          <p:cNvPr id="231" name="Shape 231"/>
          <p:cNvSpPr>
            <a:spLocks noGrp="1"/>
          </p:cNvSpPr>
          <p:nvPr>
            <p:ph type="body" sz="quarter" idx="1"/>
          </p:nvPr>
        </p:nvSpPr>
        <p:spPr>
          <a:prstGeom prst="rect">
            <a:avLst/>
          </a:prstGeom>
        </p:spPr>
        <p:txBody>
          <a:bodyPr/>
          <a:lstStyle/>
          <a:p>
            <a:pPr>
              <a:defRPr sz="1100"/>
            </a:pPr>
            <a:r>
              <a:t>LANA</a:t>
            </a:r>
          </a:p>
          <a:p>
            <a:pPr>
              <a:defRPr sz="1100"/>
            </a:pPr>
            <a:r>
              <a:t>INDIVIDUALS CAN JOIN THE SANCTUARY NETWORK WHETHER OR NOT CONGREGATION HAS JOINED.</a:t>
            </a:r>
          </a:p>
          <a:p>
            <a:pPr>
              <a:defRPr sz="1100"/>
            </a:pPr>
            <a:r>
              <a:t>All are added to rapid response</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 name="Shape 236"/>
          <p:cNvSpPr>
            <a:spLocks noGrp="1" noRot="1" noChangeAspect="1"/>
          </p:cNvSpPr>
          <p:nvPr>
            <p:ph type="sldImg"/>
          </p:nvPr>
        </p:nvSpPr>
        <p:spPr>
          <a:xfrm>
            <a:off x="381000" y="685800"/>
            <a:ext cx="6096000" cy="3429000"/>
          </a:xfrm>
          <a:prstGeom prst="rect">
            <a:avLst/>
          </a:prstGeom>
        </p:spPr>
        <p:txBody>
          <a:bodyPr/>
          <a:lstStyle/>
          <a:p>
            <a:endParaRPr/>
          </a:p>
        </p:txBody>
      </p:sp>
      <p:sp>
        <p:nvSpPr>
          <p:cNvPr id="237" name="Shape 237"/>
          <p:cNvSpPr>
            <a:spLocks noGrp="1"/>
          </p:cNvSpPr>
          <p:nvPr>
            <p:ph type="body" sz="quarter" idx="1"/>
          </p:nvPr>
        </p:nvSpPr>
        <p:spPr>
          <a:prstGeom prst="rect">
            <a:avLst/>
          </a:prstGeom>
        </p:spPr>
        <p:txBody>
          <a:bodyPr/>
          <a:lstStyle/>
          <a:p>
            <a:pPr>
              <a:lnSpc>
                <a:spcPct val="115000"/>
              </a:lnSpc>
              <a:defRPr sz="1800" b="1">
                <a:latin typeface="Roboto"/>
                <a:ea typeface="Roboto"/>
                <a:cs typeface="Roboto"/>
                <a:sym typeface="Roboto"/>
              </a:defRPr>
            </a:pPr>
            <a:r>
              <a:t>LANA</a:t>
            </a:r>
          </a:p>
          <a:p>
            <a:pPr>
              <a:lnSpc>
                <a:spcPct val="115000"/>
              </a:lnSpc>
              <a:spcBef>
                <a:spcPts val="1600"/>
              </a:spcBef>
              <a:defRPr sz="1800" b="1">
                <a:solidFill>
                  <a:srgbClr val="FFFFFF"/>
                </a:solidFill>
                <a:latin typeface="Roboto"/>
                <a:ea typeface="Roboto"/>
                <a:cs typeface="Roboto"/>
                <a:sym typeface="Roboto"/>
              </a:defRPr>
            </a:pPr>
            <a:r>
              <a:t>Victims/Witnesses Protection - </a:t>
            </a:r>
            <a:r>
              <a:rPr b="0"/>
              <a:t>forbid law enforcement from inquiring about immigration status or reporting victims and witnesses.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Shape 147"/>
          <p:cNvSpPr>
            <a:spLocks noGrp="1" noRot="1" noChangeAspect="1"/>
          </p:cNvSpPr>
          <p:nvPr>
            <p:ph type="sldImg"/>
          </p:nvPr>
        </p:nvSpPr>
        <p:spPr>
          <a:xfrm>
            <a:off x="381000" y="685800"/>
            <a:ext cx="6096000" cy="3429000"/>
          </a:xfrm>
          <a:prstGeom prst="rect">
            <a:avLst/>
          </a:prstGeom>
        </p:spPr>
        <p:txBody>
          <a:bodyPr/>
          <a:lstStyle/>
          <a:p>
            <a:endParaRPr/>
          </a:p>
        </p:txBody>
      </p:sp>
      <p:sp>
        <p:nvSpPr>
          <p:cNvPr id="148" name="Shape 148"/>
          <p:cNvSpPr>
            <a:spLocks noGrp="1"/>
          </p:cNvSpPr>
          <p:nvPr>
            <p:ph type="body" sz="quarter" idx="1"/>
          </p:nvPr>
        </p:nvSpPr>
        <p:spPr>
          <a:prstGeom prst="rect">
            <a:avLst/>
          </a:prstGeom>
        </p:spPr>
        <p:txBody>
          <a:bodyPr/>
          <a:lstStyle>
            <a:lvl1pPr>
              <a:defRPr sz="1100"/>
            </a:lvl1pPr>
          </a:lstStyle>
          <a:p>
            <a:r>
              <a:t>Lana: We will talk in broad overview about recent policy changes, cases in Virginia, Sanctuary work, and legislative advocacy at the state level. The workshop this afternoon will have more time for details and questions. INTRODUCE YANET.</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 name="Shape 242"/>
          <p:cNvSpPr>
            <a:spLocks noGrp="1" noRot="1" noChangeAspect="1"/>
          </p:cNvSpPr>
          <p:nvPr>
            <p:ph type="sldImg"/>
          </p:nvPr>
        </p:nvSpPr>
        <p:spPr>
          <a:xfrm>
            <a:off x="381000" y="685800"/>
            <a:ext cx="6096000" cy="3429000"/>
          </a:xfrm>
          <a:prstGeom prst="rect">
            <a:avLst/>
          </a:prstGeom>
        </p:spPr>
        <p:txBody>
          <a:bodyPr/>
          <a:lstStyle/>
          <a:p>
            <a:endParaRPr/>
          </a:p>
        </p:txBody>
      </p:sp>
      <p:sp>
        <p:nvSpPr>
          <p:cNvPr id="243" name="Shape 243"/>
          <p:cNvSpPr>
            <a:spLocks noGrp="1"/>
          </p:cNvSpPr>
          <p:nvPr>
            <p:ph type="body" sz="quarter" idx="1"/>
          </p:nvPr>
        </p:nvSpPr>
        <p:spPr>
          <a:prstGeom prst="rect">
            <a:avLst/>
          </a:prstGeom>
        </p:spPr>
        <p:txBody>
          <a:bodyPr/>
          <a:lstStyle>
            <a:lvl1pPr>
              <a:lnSpc>
                <a:spcPct val="115000"/>
              </a:lnSpc>
              <a:defRPr sz="1800" b="1">
                <a:latin typeface="Roboto"/>
                <a:ea typeface="Roboto"/>
                <a:cs typeface="Roboto"/>
                <a:sym typeface="Roboto"/>
              </a:defRPr>
            </a:lvl1pPr>
          </a:lstStyle>
          <a:p>
            <a:r>
              <a:t>YANET</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 name="Shape 248"/>
          <p:cNvSpPr>
            <a:spLocks noGrp="1" noRot="1" noChangeAspect="1"/>
          </p:cNvSpPr>
          <p:nvPr>
            <p:ph type="sldImg"/>
          </p:nvPr>
        </p:nvSpPr>
        <p:spPr>
          <a:xfrm>
            <a:off x="381000" y="685800"/>
            <a:ext cx="6096000" cy="3429000"/>
          </a:xfrm>
          <a:prstGeom prst="rect">
            <a:avLst/>
          </a:prstGeom>
        </p:spPr>
        <p:txBody>
          <a:bodyPr/>
          <a:lstStyle/>
          <a:p>
            <a:endParaRPr/>
          </a:p>
        </p:txBody>
      </p:sp>
      <p:sp>
        <p:nvSpPr>
          <p:cNvPr id="249" name="Shape 249"/>
          <p:cNvSpPr>
            <a:spLocks noGrp="1"/>
          </p:cNvSpPr>
          <p:nvPr>
            <p:ph type="body" sz="quarter" idx="1"/>
          </p:nvPr>
        </p:nvSpPr>
        <p:spPr>
          <a:prstGeom prst="rect">
            <a:avLst/>
          </a:prstGeom>
        </p:spPr>
        <p:txBody>
          <a:bodyPr/>
          <a:lstStyle/>
          <a:p>
            <a:pPr>
              <a:lnSpc>
                <a:spcPct val="115000"/>
              </a:lnSpc>
              <a:defRPr sz="1800" b="1">
                <a:latin typeface="Roboto"/>
                <a:ea typeface="Roboto"/>
                <a:cs typeface="Roboto"/>
                <a:sym typeface="Roboto"/>
              </a:defRPr>
            </a:pPr>
            <a:r>
              <a:t>LANA</a:t>
            </a:r>
          </a:p>
          <a:p>
            <a:pPr>
              <a:lnSpc>
                <a:spcPct val="115000"/>
              </a:lnSpc>
              <a:spcBef>
                <a:spcPts val="1600"/>
              </a:spcBef>
              <a:defRPr sz="1800" b="1">
                <a:solidFill>
                  <a:srgbClr val="FFFFFF"/>
                </a:solidFill>
                <a:latin typeface="Roboto"/>
                <a:ea typeface="Roboto"/>
                <a:cs typeface="Roboto"/>
                <a:sym typeface="Roboto"/>
              </a:defRPr>
            </a:pPr>
            <a:r>
              <a:t>Victims/Witnesses Protection - </a:t>
            </a:r>
            <a:r>
              <a:rPr b="0"/>
              <a:t>forbid law enforcement from inquiring about immigration status or reporting victims and witnesses.</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 name="Shape 254"/>
          <p:cNvSpPr>
            <a:spLocks noGrp="1" noRot="1" noChangeAspect="1"/>
          </p:cNvSpPr>
          <p:nvPr>
            <p:ph type="sldImg"/>
          </p:nvPr>
        </p:nvSpPr>
        <p:spPr>
          <a:xfrm>
            <a:off x="381000" y="685800"/>
            <a:ext cx="6096000" cy="3429000"/>
          </a:xfrm>
          <a:prstGeom prst="rect">
            <a:avLst/>
          </a:prstGeom>
        </p:spPr>
        <p:txBody>
          <a:bodyPr/>
          <a:lstStyle/>
          <a:p>
            <a:endParaRPr/>
          </a:p>
        </p:txBody>
      </p:sp>
      <p:sp>
        <p:nvSpPr>
          <p:cNvPr id="255" name="Shape 255"/>
          <p:cNvSpPr>
            <a:spLocks noGrp="1"/>
          </p:cNvSpPr>
          <p:nvPr>
            <p:ph type="body" sz="quarter" idx="1"/>
          </p:nvPr>
        </p:nvSpPr>
        <p:spPr>
          <a:prstGeom prst="rect">
            <a:avLst/>
          </a:prstGeom>
        </p:spPr>
        <p:txBody>
          <a:bodyPr/>
          <a:lstStyle/>
          <a:p>
            <a:pPr>
              <a:lnSpc>
                <a:spcPct val="115000"/>
              </a:lnSpc>
              <a:defRPr sz="1800" b="1">
                <a:latin typeface="Roboto"/>
                <a:ea typeface="Roboto"/>
                <a:cs typeface="Roboto"/>
                <a:sym typeface="Roboto"/>
              </a:defRPr>
            </a:pPr>
            <a:r>
              <a:t>LANA - OVERVIEW, YANET - SANCTUARY IS A POLITICAL TERM. IT IS GENERALLY UNDERSTOOD TO MEAN A LOCALITY IS NOT PROACTIVELY COLLABORATING WITH ICE, BUT HAS NO DEFINITION.</a:t>
            </a:r>
          </a:p>
          <a:p>
            <a:pPr>
              <a:lnSpc>
                <a:spcPct val="115000"/>
              </a:lnSpc>
              <a:spcBef>
                <a:spcPts val="1600"/>
              </a:spcBef>
              <a:defRPr sz="1800" b="1">
                <a:solidFill>
                  <a:srgbClr val="FFFFFF"/>
                </a:solidFill>
                <a:latin typeface="Roboto"/>
                <a:ea typeface="Roboto"/>
                <a:cs typeface="Roboto"/>
                <a:sym typeface="Roboto"/>
              </a:defRPr>
            </a:pPr>
            <a:r>
              <a:t>Victims/Witnesses Protection - </a:t>
            </a:r>
            <a:r>
              <a:rPr b="0"/>
              <a:t>forbid law enforcement from inquiring about immigration status or reporting victims and witnesses.</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 name="Shape 259"/>
          <p:cNvSpPr>
            <a:spLocks noGrp="1" noRot="1" noChangeAspect="1"/>
          </p:cNvSpPr>
          <p:nvPr>
            <p:ph type="sldImg"/>
          </p:nvPr>
        </p:nvSpPr>
        <p:spPr>
          <a:xfrm>
            <a:off x="381000" y="685800"/>
            <a:ext cx="6096000" cy="3429000"/>
          </a:xfrm>
          <a:prstGeom prst="rect">
            <a:avLst/>
          </a:prstGeom>
        </p:spPr>
        <p:txBody>
          <a:bodyPr/>
          <a:lstStyle/>
          <a:p>
            <a:endParaRPr/>
          </a:p>
        </p:txBody>
      </p:sp>
      <p:sp>
        <p:nvSpPr>
          <p:cNvPr id="260" name="Shape 260"/>
          <p:cNvSpPr>
            <a:spLocks noGrp="1"/>
          </p:cNvSpPr>
          <p:nvPr>
            <p:ph type="body" sz="quarter" idx="1"/>
          </p:nvPr>
        </p:nvSpPr>
        <p:spPr>
          <a:prstGeom prst="rect">
            <a:avLst/>
          </a:prstGeom>
        </p:spPr>
        <p:txBody>
          <a:bodyPr/>
          <a:lstStyle>
            <a:lvl1pPr>
              <a:defRPr sz="1100"/>
            </a:lvl1pPr>
          </a:lstStyle>
          <a:p>
            <a:r>
              <a:t>YANET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Shape 153"/>
          <p:cNvSpPr>
            <a:spLocks noGrp="1" noRot="1" noChangeAspect="1"/>
          </p:cNvSpPr>
          <p:nvPr>
            <p:ph type="sldImg"/>
          </p:nvPr>
        </p:nvSpPr>
        <p:spPr>
          <a:xfrm>
            <a:off x="381000" y="685800"/>
            <a:ext cx="6096000" cy="3429000"/>
          </a:xfrm>
          <a:prstGeom prst="rect">
            <a:avLst/>
          </a:prstGeom>
        </p:spPr>
        <p:txBody>
          <a:bodyPr/>
          <a:lstStyle/>
          <a:p>
            <a:endParaRPr/>
          </a:p>
        </p:txBody>
      </p:sp>
      <p:sp>
        <p:nvSpPr>
          <p:cNvPr id="154" name="Shape 154"/>
          <p:cNvSpPr>
            <a:spLocks noGrp="1"/>
          </p:cNvSpPr>
          <p:nvPr>
            <p:ph type="body" sz="quarter" idx="1"/>
          </p:nvPr>
        </p:nvSpPr>
        <p:spPr>
          <a:prstGeom prst="rect">
            <a:avLst/>
          </a:prstGeom>
        </p:spPr>
        <p:txBody>
          <a:bodyPr/>
          <a:lstStyle>
            <a:lvl1pPr>
              <a:defRPr sz="1100"/>
            </a:lvl1pPr>
          </a:lstStyle>
          <a:p>
            <a:r>
              <a:t>YANET: Essentially what is happening with DACA and TPS is that 45’s administration is ILLEGALIZING over a million more members of our community. People who are documented, have gone through a prescribed process, and are losing their status for no reason other than an administration’s xenophobic whims. While we lobby for better federal policies, we need to prepare locally for defense of these community members as any other person who is undocumented and facing potential detention or deportation. Separating children from their parents is nothing new, but it is greatly expanded. Obama infamously referred to a detnetion center run by a private prison company as a “childcare center”. Let’s be honest and direct - these are concentration camps detaining people without probable cause, including very young children. And 45 is just one of many tycoons getting rich off of human bondage.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Shape 160"/>
          <p:cNvSpPr>
            <a:spLocks noGrp="1" noRot="1" noChangeAspect="1"/>
          </p:cNvSpPr>
          <p:nvPr>
            <p:ph type="sldImg"/>
          </p:nvPr>
        </p:nvSpPr>
        <p:spPr>
          <a:xfrm>
            <a:off x="381000" y="685800"/>
            <a:ext cx="6096000" cy="3429000"/>
          </a:xfrm>
          <a:prstGeom prst="rect">
            <a:avLst/>
          </a:prstGeom>
        </p:spPr>
        <p:txBody>
          <a:bodyPr/>
          <a:lstStyle/>
          <a:p>
            <a:endParaRPr/>
          </a:p>
        </p:txBody>
      </p:sp>
      <p:sp>
        <p:nvSpPr>
          <p:cNvPr id="161" name="Shape 161"/>
          <p:cNvSpPr>
            <a:spLocks noGrp="1"/>
          </p:cNvSpPr>
          <p:nvPr>
            <p:ph type="body" sz="quarter" idx="1"/>
          </p:nvPr>
        </p:nvSpPr>
        <p:spPr>
          <a:prstGeom prst="rect">
            <a:avLst/>
          </a:prstGeom>
        </p:spPr>
        <p:txBody>
          <a:bodyPr/>
          <a:lstStyle/>
          <a:p>
            <a:pPr>
              <a:defRPr sz="1100"/>
            </a:pPr>
            <a:r>
              <a:t>LANA</a:t>
            </a:r>
          </a:p>
          <a:p>
            <a:pPr>
              <a:defRPr sz="1100"/>
            </a:pPr>
            <a:r>
              <a:t>Intersection of immigration and criminal law.</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Shape 164"/>
          <p:cNvSpPr>
            <a:spLocks noGrp="1" noRot="1" noChangeAspect="1"/>
          </p:cNvSpPr>
          <p:nvPr>
            <p:ph type="sldImg"/>
          </p:nvPr>
        </p:nvSpPr>
        <p:spPr>
          <a:xfrm>
            <a:off x="381000" y="685800"/>
            <a:ext cx="6096000" cy="3429000"/>
          </a:xfrm>
          <a:prstGeom prst="rect">
            <a:avLst/>
          </a:prstGeom>
        </p:spPr>
        <p:txBody>
          <a:bodyPr/>
          <a:lstStyle/>
          <a:p>
            <a:endParaRPr/>
          </a:p>
        </p:txBody>
      </p:sp>
      <p:sp>
        <p:nvSpPr>
          <p:cNvPr id="165" name="Shape 165"/>
          <p:cNvSpPr>
            <a:spLocks noGrp="1"/>
          </p:cNvSpPr>
          <p:nvPr>
            <p:ph type="body" sz="quarter" idx="1"/>
          </p:nvPr>
        </p:nvSpPr>
        <p:spPr>
          <a:prstGeom prst="rect">
            <a:avLst/>
          </a:prstGeom>
        </p:spPr>
        <p:txBody>
          <a:bodyPr/>
          <a:lstStyle>
            <a:lvl1pPr>
              <a:defRPr sz="1100"/>
            </a:lvl1pPr>
          </a:lstStyle>
          <a:p>
            <a:r>
              <a:t>Lana</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Shape 170"/>
          <p:cNvSpPr>
            <a:spLocks noGrp="1" noRot="1" noChangeAspect="1"/>
          </p:cNvSpPr>
          <p:nvPr>
            <p:ph type="sldImg"/>
          </p:nvPr>
        </p:nvSpPr>
        <p:spPr>
          <a:xfrm>
            <a:off x="381000" y="685800"/>
            <a:ext cx="6096000" cy="3429000"/>
          </a:xfrm>
          <a:prstGeom prst="rect">
            <a:avLst/>
          </a:prstGeom>
        </p:spPr>
        <p:txBody>
          <a:bodyPr/>
          <a:lstStyle/>
          <a:p>
            <a:endParaRPr/>
          </a:p>
        </p:txBody>
      </p:sp>
      <p:sp>
        <p:nvSpPr>
          <p:cNvPr id="171" name="Shape 171"/>
          <p:cNvSpPr>
            <a:spLocks noGrp="1"/>
          </p:cNvSpPr>
          <p:nvPr>
            <p:ph type="body" sz="quarter" idx="1"/>
          </p:nvPr>
        </p:nvSpPr>
        <p:spPr>
          <a:prstGeom prst="rect">
            <a:avLst/>
          </a:prstGeom>
        </p:spPr>
        <p:txBody>
          <a:bodyPr/>
          <a:lstStyle>
            <a:lvl1pPr>
              <a:defRPr sz="1100"/>
            </a:lvl1pPr>
          </a:lstStyle>
          <a:p>
            <a:r>
              <a:t>YANET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Shape 174"/>
          <p:cNvSpPr>
            <a:spLocks noGrp="1" noRot="1" noChangeAspect="1"/>
          </p:cNvSpPr>
          <p:nvPr>
            <p:ph type="sldImg"/>
          </p:nvPr>
        </p:nvSpPr>
        <p:spPr>
          <a:xfrm>
            <a:off x="381000" y="685800"/>
            <a:ext cx="6096000" cy="3429000"/>
          </a:xfrm>
          <a:prstGeom prst="rect">
            <a:avLst/>
          </a:prstGeom>
        </p:spPr>
        <p:txBody>
          <a:bodyPr/>
          <a:lstStyle/>
          <a:p>
            <a:endParaRPr/>
          </a:p>
        </p:txBody>
      </p:sp>
      <p:sp>
        <p:nvSpPr>
          <p:cNvPr id="175" name="Shape 175"/>
          <p:cNvSpPr>
            <a:spLocks noGrp="1"/>
          </p:cNvSpPr>
          <p:nvPr>
            <p:ph type="body" sz="quarter" idx="1"/>
          </p:nvPr>
        </p:nvSpPr>
        <p:spPr>
          <a:prstGeom prst="rect">
            <a:avLst/>
          </a:prstGeom>
        </p:spPr>
        <p:txBody>
          <a:bodyPr/>
          <a:lstStyle>
            <a:lvl1pPr>
              <a:defRPr sz="1100"/>
            </a:lvl1pPr>
          </a:lstStyle>
          <a:p>
            <a:r>
              <a:t>LANA</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Shape 180"/>
          <p:cNvSpPr>
            <a:spLocks noGrp="1" noRot="1" noChangeAspect="1"/>
          </p:cNvSpPr>
          <p:nvPr>
            <p:ph type="sldImg"/>
          </p:nvPr>
        </p:nvSpPr>
        <p:spPr>
          <a:xfrm>
            <a:off x="381000" y="685800"/>
            <a:ext cx="6096000" cy="3429000"/>
          </a:xfrm>
          <a:prstGeom prst="rect">
            <a:avLst/>
          </a:prstGeom>
        </p:spPr>
        <p:txBody>
          <a:bodyPr/>
          <a:lstStyle/>
          <a:p>
            <a:endParaRPr/>
          </a:p>
        </p:txBody>
      </p:sp>
      <p:sp>
        <p:nvSpPr>
          <p:cNvPr id="181" name="Shape 181"/>
          <p:cNvSpPr>
            <a:spLocks noGrp="1"/>
          </p:cNvSpPr>
          <p:nvPr>
            <p:ph type="body" sz="quarter" idx="1"/>
          </p:nvPr>
        </p:nvSpPr>
        <p:spPr>
          <a:prstGeom prst="rect">
            <a:avLst/>
          </a:prstGeom>
        </p:spPr>
        <p:txBody>
          <a:bodyPr/>
          <a:lstStyle>
            <a:lvl1pPr>
              <a:defRPr sz="1100"/>
            </a:lvl1pPr>
          </a:lstStyle>
          <a:p>
            <a:r>
              <a:t>YANET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Shape 184"/>
          <p:cNvSpPr>
            <a:spLocks noGrp="1" noRot="1" noChangeAspect="1"/>
          </p:cNvSpPr>
          <p:nvPr>
            <p:ph type="sldImg"/>
          </p:nvPr>
        </p:nvSpPr>
        <p:spPr>
          <a:xfrm>
            <a:off x="381000" y="685800"/>
            <a:ext cx="6096000" cy="3429000"/>
          </a:xfrm>
          <a:prstGeom prst="rect">
            <a:avLst/>
          </a:prstGeom>
        </p:spPr>
        <p:txBody>
          <a:bodyPr/>
          <a:lstStyle/>
          <a:p>
            <a:endParaRPr/>
          </a:p>
        </p:txBody>
      </p:sp>
      <p:sp>
        <p:nvSpPr>
          <p:cNvPr id="185" name="Shape 185"/>
          <p:cNvSpPr>
            <a:spLocks noGrp="1"/>
          </p:cNvSpPr>
          <p:nvPr>
            <p:ph type="body" sz="quarter" idx="1"/>
          </p:nvPr>
        </p:nvSpPr>
        <p:spPr>
          <a:prstGeom prst="rect">
            <a:avLst/>
          </a:prstGeom>
        </p:spPr>
        <p:txBody>
          <a:bodyPr/>
          <a:lstStyle>
            <a:lvl1pPr>
              <a:defRPr sz="1100"/>
            </a:lvl1pPr>
          </a:lstStyle>
          <a:p>
            <a:r>
              <a:t>LANA: Or other bail funds. Most essential is getting people free to fight their case from the outside. 70% better chance outside of detention and 70% better chance with a lawyer.</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p:bg>
      <p:bgPr>
        <a:solidFill>
          <a:srgbClr val="2A3990"/>
        </a:solidFill>
        <a:effectLst/>
      </p:bgPr>
    </p:bg>
    <p:spTree>
      <p:nvGrpSpPr>
        <p:cNvPr id="1" name=""/>
        <p:cNvGrpSpPr/>
        <p:nvPr/>
      </p:nvGrpSpPr>
      <p:grpSpPr>
        <a:xfrm>
          <a:off x="0" y="0"/>
          <a:ext cx="0" cy="0"/>
          <a:chOff x="0" y="0"/>
          <a:chExt cx="0" cy="0"/>
        </a:xfrm>
      </p:grpSpPr>
      <p:grpSp>
        <p:nvGrpSpPr>
          <p:cNvPr id="22" name="Shape 10"/>
          <p:cNvGrpSpPr/>
          <p:nvPr/>
        </p:nvGrpSpPr>
        <p:grpSpPr>
          <a:xfrm>
            <a:off x="6098378" y="4"/>
            <a:ext cx="3045626" cy="2030572"/>
            <a:chOff x="0" y="0"/>
            <a:chExt cx="3045625" cy="2030570"/>
          </a:xfrm>
        </p:grpSpPr>
        <p:sp>
          <p:nvSpPr>
            <p:cNvPr id="17" name="Shape 11"/>
            <p:cNvSpPr/>
            <p:nvPr/>
          </p:nvSpPr>
          <p:spPr>
            <a:xfrm>
              <a:off x="2030424" y="10"/>
              <a:ext cx="1015201" cy="1015202"/>
            </a:xfrm>
            <a:prstGeom prst="rect">
              <a:avLst/>
            </a:prstGeom>
            <a:solidFill>
              <a:schemeClr val="accent1"/>
            </a:solidFill>
            <a:ln w="12700" cap="flat">
              <a:noFill/>
              <a:miter lim="400000"/>
            </a:ln>
            <a:effectLst/>
          </p:spPr>
          <p:txBody>
            <a:bodyPr wrap="square" lIns="45719" tIns="45719" rIns="45719" bIns="45719" numCol="1" anchor="ctr">
              <a:noAutofit/>
            </a:bodyPr>
            <a:lstStyle/>
            <a:p>
              <a:pPr>
                <a:defRPr>
                  <a:solidFill>
                    <a:srgbClr val="000000"/>
                  </a:solidFill>
                </a:defRPr>
              </a:pPr>
              <a:endParaRPr/>
            </a:p>
          </p:txBody>
        </p:sp>
        <p:sp>
          <p:nvSpPr>
            <p:cNvPr id="18" name="Shape 12"/>
            <p:cNvSpPr/>
            <p:nvPr/>
          </p:nvSpPr>
          <p:spPr>
            <a:xfrm flipH="1">
              <a:off x="1015084" y="-1"/>
              <a:ext cx="1015202" cy="101520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chemeClr val="accent2"/>
            </a:solidFill>
            <a:ln w="12700" cap="flat">
              <a:noFill/>
              <a:miter lim="400000"/>
            </a:ln>
            <a:effectLst/>
          </p:spPr>
          <p:txBody>
            <a:bodyPr wrap="square" lIns="45719" tIns="45719" rIns="45719" bIns="45719" numCol="1" anchor="ctr">
              <a:noAutofit/>
            </a:bodyPr>
            <a:lstStyle/>
            <a:p>
              <a:pPr>
                <a:defRPr>
                  <a:solidFill>
                    <a:srgbClr val="000000"/>
                  </a:solidFill>
                </a:defRPr>
              </a:pPr>
              <a:endParaRPr/>
            </a:p>
          </p:txBody>
        </p:sp>
        <p:sp>
          <p:nvSpPr>
            <p:cNvPr id="19" name="Shape 13"/>
            <p:cNvSpPr/>
            <p:nvPr/>
          </p:nvSpPr>
          <p:spPr>
            <a:xfrm rot="10800000" flipH="1">
              <a:off x="1015209" y="102"/>
              <a:ext cx="1015201" cy="10152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chemeClr val="accent6"/>
            </a:solidFill>
            <a:ln w="12700" cap="flat">
              <a:noFill/>
              <a:miter lim="400000"/>
            </a:ln>
            <a:effectLst/>
          </p:spPr>
          <p:txBody>
            <a:bodyPr wrap="square" lIns="45719" tIns="45719" rIns="45719" bIns="45719" numCol="1" anchor="ctr">
              <a:noAutofit/>
            </a:bodyPr>
            <a:lstStyle/>
            <a:p>
              <a:pPr>
                <a:defRPr>
                  <a:solidFill>
                    <a:srgbClr val="000000"/>
                  </a:solidFill>
                </a:defRPr>
              </a:pPr>
              <a:endParaRPr/>
            </a:p>
          </p:txBody>
        </p:sp>
        <p:sp>
          <p:nvSpPr>
            <p:cNvPr id="20" name="Shape 14"/>
            <p:cNvSpPr/>
            <p:nvPr/>
          </p:nvSpPr>
          <p:spPr>
            <a:xfrm rot="10800000">
              <a:off x="-1" y="92"/>
              <a:ext cx="1015202" cy="10152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chemeClr val="accent1"/>
            </a:solidFill>
            <a:ln w="12700" cap="flat">
              <a:noFill/>
              <a:miter lim="400000"/>
            </a:ln>
            <a:effectLst/>
          </p:spPr>
          <p:txBody>
            <a:bodyPr wrap="square" lIns="45719" tIns="45719" rIns="45719" bIns="45719" numCol="1" anchor="ctr">
              <a:noAutofit/>
            </a:bodyPr>
            <a:lstStyle/>
            <a:p>
              <a:pPr>
                <a:defRPr>
                  <a:solidFill>
                    <a:srgbClr val="000000"/>
                  </a:solidFill>
                </a:defRPr>
              </a:pPr>
              <a:endParaRPr/>
            </a:p>
          </p:txBody>
        </p:sp>
        <p:sp>
          <p:nvSpPr>
            <p:cNvPr id="21" name="Shape 15"/>
            <p:cNvSpPr/>
            <p:nvPr/>
          </p:nvSpPr>
          <p:spPr>
            <a:xfrm rot="10800000">
              <a:off x="2030410" y="1015370"/>
              <a:ext cx="1015202" cy="10152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chemeClr val="accent6"/>
            </a:solidFill>
            <a:ln w="12700" cap="flat">
              <a:noFill/>
              <a:miter lim="400000"/>
            </a:ln>
            <a:effectLst/>
          </p:spPr>
          <p:txBody>
            <a:bodyPr wrap="square" lIns="45719" tIns="45719" rIns="45719" bIns="45719" numCol="1" anchor="ctr">
              <a:noAutofit/>
            </a:bodyPr>
            <a:lstStyle/>
            <a:p>
              <a:pPr>
                <a:defRPr>
                  <a:solidFill>
                    <a:srgbClr val="000000"/>
                  </a:solidFill>
                </a:defRPr>
              </a:pPr>
              <a:endParaRPr/>
            </a:p>
          </p:txBody>
        </p:sp>
      </p:grpSp>
      <p:sp>
        <p:nvSpPr>
          <p:cNvPr id="23" name="Title Text"/>
          <p:cNvSpPr txBox="1">
            <a:spLocks noGrp="1"/>
          </p:cNvSpPr>
          <p:nvPr>
            <p:ph type="title"/>
          </p:nvPr>
        </p:nvSpPr>
        <p:spPr>
          <a:xfrm>
            <a:off x="598100" y="1775222"/>
            <a:ext cx="8222100" cy="838801"/>
          </a:xfrm>
          <a:prstGeom prst="rect">
            <a:avLst/>
          </a:prstGeom>
        </p:spPr>
        <p:txBody>
          <a:bodyPr anchor="b"/>
          <a:lstStyle>
            <a:lvl1pPr>
              <a:defRPr sz="4200">
                <a:solidFill>
                  <a:srgbClr val="FFFFFF"/>
                </a:solidFill>
              </a:defRPr>
            </a:lvl1pPr>
          </a:lstStyle>
          <a:p>
            <a:r>
              <a:t>Title Text</a:t>
            </a:r>
          </a:p>
        </p:txBody>
      </p:sp>
      <p:sp>
        <p:nvSpPr>
          <p:cNvPr id="24" name="Body Level One…"/>
          <p:cNvSpPr txBox="1">
            <a:spLocks noGrp="1"/>
          </p:cNvSpPr>
          <p:nvPr>
            <p:ph type="body" sz="quarter" idx="1"/>
          </p:nvPr>
        </p:nvSpPr>
        <p:spPr>
          <a:xfrm>
            <a:off x="598088" y="2715912"/>
            <a:ext cx="8222100" cy="432901"/>
          </a:xfrm>
          <a:prstGeom prst="rect">
            <a:avLst/>
          </a:prstGeom>
        </p:spPr>
        <p:txBody>
          <a:bodyPr/>
          <a:lstStyle>
            <a:lvl1pPr marL="342900" indent="-228600">
              <a:lnSpc>
                <a:spcPct val="100000"/>
              </a:lnSpc>
              <a:buClrTx/>
              <a:buSzTx/>
              <a:buFontTx/>
              <a:buNone/>
              <a:defRPr sz="2100">
                <a:solidFill>
                  <a:srgbClr val="FFFFFF"/>
                </a:solidFill>
              </a:defRPr>
            </a:lvl1pPr>
            <a:lvl2pPr marL="342900" indent="254000">
              <a:lnSpc>
                <a:spcPct val="100000"/>
              </a:lnSpc>
              <a:buClrTx/>
              <a:buSzTx/>
              <a:buFontTx/>
              <a:buNone/>
              <a:defRPr sz="2100">
                <a:solidFill>
                  <a:srgbClr val="FFFFFF"/>
                </a:solidFill>
              </a:defRPr>
            </a:lvl2pPr>
            <a:lvl3pPr marL="342900" indent="711200">
              <a:lnSpc>
                <a:spcPct val="100000"/>
              </a:lnSpc>
              <a:buClrTx/>
              <a:buSzTx/>
              <a:buFontTx/>
              <a:buNone/>
              <a:defRPr sz="2100">
                <a:solidFill>
                  <a:srgbClr val="FFFFFF"/>
                </a:solidFill>
              </a:defRPr>
            </a:lvl3pPr>
            <a:lvl4pPr marL="342900" indent="1168400">
              <a:lnSpc>
                <a:spcPct val="100000"/>
              </a:lnSpc>
              <a:buClrTx/>
              <a:buSzTx/>
              <a:buFontTx/>
              <a:buNone/>
              <a:defRPr sz="2100">
                <a:solidFill>
                  <a:srgbClr val="FFFFFF"/>
                </a:solidFill>
              </a:defRPr>
            </a:lvl4pPr>
            <a:lvl5pPr marL="342900" indent="1625600">
              <a:lnSpc>
                <a:spcPct val="100000"/>
              </a:lnSpc>
              <a:buClrTx/>
              <a:buSzTx/>
              <a:buFontTx/>
              <a:buNone/>
              <a:defRPr sz="21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2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BIG_NUMBER">
    <p:bg>
      <p:bgPr>
        <a:solidFill>
          <a:srgbClr val="2A3990"/>
        </a:solidFill>
        <a:effectLst/>
      </p:bgPr>
    </p:bg>
    <p:spTree>
      <p:nvGrpSpPr>
        <p:cNvPr id="1" name=""/>
        <p:cNvGrpSpPr/>
        <p:nvPr/>
      </p:nvGrpSpPr>
      <p:grpSpPr>
        <a:xfrm>
          <a:off x="0" y="0"/>
          <a:ext cx="0" cy="0"/>
          <a:chOff x="0" y="0"/>
          <a:chExt cx="0" cy="0"/>
        </a:xfrm>
      </p:grpSpPr>
      <p:grpSp>
        <p:nvGrpSpPr>
          <p:cNvPr id="121" name="Shape 70"/>
          <p:cNvGrpSpPr/>
          <p:nvPr/>
        </p:nvGrpSpPr>
        <p:grpSpPr>
          <a:xfrm>
            <a:off x="6098378" y="4"/>
            <a:ext cx="3045626" cy="2030572"/>
            <a:chOff x="0" y="0"/>
            <a:chExt cx="3045625" cy="2030570"/>
          </a:xfrm>
        </p:grpSpPr>
        <p:sp>
          <p:nvSpPr>
            <p:cNvPr id="116" name="Shape 71"/>
            <p:cNvSpPr/>
            <p:nvPr/>
          </p:nvSpPr>
          <p:spPr>
            <a:xfrm>
              <a:off x="2030424" y="10"/>
              <a:ext cx="1015201" cy="1015202"/>
            </a:xfrm>
            <a:prstGeom prst="rect">
              <a:avLst/>
            </a:prstGeom>
            <a:solidFill>
              <a:schemeClr val="accent1"/>
            </a:solidFill>
            <a:ln w="12700" cap="flat">
              <a:noFill/>
              <a:miter lim="400000"/>
            </a:ln>
            <a:effectLst/>
          </p:spPr>
          <p:txBody>
            <a:bodyPr wrap="square" lIns="45719" tIns="45719" rIns="45719" bIns="45719" numCol="1" anchor="ctr">
              <a:noAutofit/>
            </a:bodyPr>
            <a:lstStyle/>
            <a:p>
              <a:pPr>
                <a:defRPr>
                  <a:solidFill>
                    <a:srgbClr val="000000"/>
                  </a:solidFill>
                </a:defRPr>
              </a:pPr>
              <a:endParaRPr/>
            </a:p>
          </p:txBody>
        </p:sp>
        <p:sp>
          <p:nvSpPr>
            <p:cNvPr id="117" name="Shape 72"/>
            <p:cNvSpPr/>
            <p:nvPr/>
          </p:nvSpPr>
          <p:spPr>
            <a:xfrm flipH="1">
              <a:off x="1015084" y="-1"/>
              <a:ext cx="1015202" cy="101520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chemeClr val="accent2"/>
            </a:solidFill>
            <a:ln w="12700" cap="flat">
              <a:noFill/>
              <a:miter lim="400000"/>
            </a:ln>
            <a:effectLst/>
          </p:spPr>
          <p:txBody>
            <a:bodyPr wrap="square" lIns="45719" tIns="45719" rIns="45719" bIns="45719" numCol="1" anchor="ctr">
              <a:noAutofit/>
            </a:bodyPr>
            <a:lstStyle/>
            <a:p>
              <a:pPr>
                <a:defRPr>
                  <a:solidFill>
                    <a:srgbClr val="000000"/>
                  </a:solidFill>
                </a:defRPr>
              </a:pPr>
              <a:endParaRPr/>
            </a:p>
          </p:txBody>
        </p:sp>
        <p:sp>
          <p:nvSpPr>
            <p:cNvPr id="118" name="Shape 73"/>
            <p:cNvSpPr/>
            <p:nvPr/>
          </p:nvSpPr>
          <p:spPr>
            <a:xfrm rot="10800000" flipH="1">
              <a:off x="1015209" y="102"/>
              <a:ext cx="1015201" cy="10152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chemeClr val="accent6"/>
            </a:solidFill>
            <a:ln w="12700" cap="flat">
              <a:noFill/>
              <a:miter lim="400000"/>
            </a:ln>
            <a:effectLst/>
          </p:spPr>
          <p:txBody>
            <a:bodyPr wrap="square" lIns="45719" tIns="45719" rIns="45719" bIns="45719" numCol="1" anchor="ctr">
              <a:noAutofit/>
            </a:bodyPr>
            <a:lstStyle/>
            <a:p>
              <a:pPr>
                <a:defRPr>
                  <a:solidFill>
                    <a:srgbClr val="000000"/>
                  </a:solidFill>
                </a:defRPr>
              </a:pPr>
              <a:endParaRPr/>
            </a:p>
          </p:txBody>
        </p:sp>
        <p:sp>
          <p:nvSpPr>
            <p:cNvPr id="119" name="Shape 74"/>
            <p:cNvSpPr/>
            <p:nvPr/>
          </p:nvSpPr>
          <p:spPr>
            <a:xfrm rot="10800000">
              <a:off x="-1" y="92"/>
              <a:ext cx="1015202" cy="10152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chemeClr val="accent1"/>
            </a:solidFill>
            <a:ln w="12700" cap="flat">
              <a:noFill/>
              <a:miter lim="400000"/>
            </a:ln>
            <a:effectLst/>
          </p:spPr>
          <p:txBody>
            <a:bodyPr wrap="square" lIns="45719" tIns="45719" rIns="45719" bIns="45719" numCol="1" anchor="ctr">
              <a:noAutofit/>
            </a:bodyPr>
            <a:lstStyle/>
            <a:p>
              <a:pPr>
                <a:defRPr>
                  <a:solidFill>
                    <a:srgbClr val="000000"/>
                  </a:solidFill>
                </a:defRPr>
              </a:pPr>
              <a:endParaRPr/>
            </a:p>
          </p:txBody>
        </p:sp>
        <p:sp>
          <p:nvSpPr>
            <p:cNvPr id="120" name="Shape 75"/>
            <p:cNvSpPr/>
            <p:nvPr/>
          </p:nvSpPr>
          <p:spPr>
            <a:xfrm rot="10800000">
              <a:off x="2030410" y="1015370"/>
              <a:ext cx="1015202" cy="10152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chemeClr val="accent6"/>
            </a:solidFill>
            <a:ln w="12700" cap="flat">
              <a:noFill/>
              <a:miter lim="400000"/>
            </a:ln>
            <a:effectLst/>
          </p:spPr>
          <p:txBody>
            <a:bodyPr wrap="square" lIns="45719" tIns="45719" rIns="45719" bIns="45719" numCol="1" anchor="ctr">
              <a:noAutofit/>
            </a:bodyPr>
            <a:lstStyle/>
            <a:p>
              <a:pPr>
                <a:defRPr>
                  <a:solidFill>
                    <a:srgbClr val="000000"/>
                  </a:solidFill>
                </a:defRPr>
              </a:pPr>
              <a:endParaRPr/>
            </a:p>
          </p:txBody>
        </p:sp>
      </p:grpSp>
      <p:sp>
        <p:nvSpPr>
          <p:cNvPr id="122" name="Title Text"/>
          <p:cNvSpPr txBox="1">
            <a:spLocks noGrp="1"/>
          </p:cNvSpPr>
          <p:nvPr>
            <p:ph type="title"/>
          </p:nvPr>
        </p:nvSpPr>
        <p:spPr>
          <a:xfrm>
            <a:off x="311699" y="1256049"/>
            <a:ext cx="8520602" cy="2030702"/>
          </a:xfrm>
          <a:prstGeom prst="rect">
            <a:avLst/>
          </a:prstGeom>
        </p:spPr>
        <p:txBody>
          <a:bodyPr anchor="b"/>
          <a:lstStyle>
            <a:lvl1pPr algn="ctr">
              <a:defRPr sz="12000">
                <a:solidFill>
                  <a:srgbClr val="FFFFFF"/>
                </a:solidFill>
              </a:defRPr>
            </a:lvl1pPr>
          </a:lstStyle>
          <a:p>
            <a:r>
              <a:t>Title Text</a:t>
            </a:r>
          </a:p>
        </p:txBody>
      </p:sp>
      <p:sp>
        <p:nvSpPr>
          <p:cNvPr id="123" name="Body Level One…"/>
          <p:cNvSpPr txBox="1">
            <a:spLocks noGrp="1"/>
          </p:cNvSpPr>
          <p:nvPr>
            <p:ph type="body" sz="half" idx="1"/>
          </p:nvPr>
        </p:nvSpPr>
        <p:spPr>
          <a:xfrm>
            <a:off x="311699" y="3369224"/>
            <a:ext cx="8520602" cy="1281901"/>
          </a:xfrm>
          <a:prstGeom prst="rect">
            <a:avLst/>
          </a:prstGeom>
        </p:spPr>
        <p:txBody>
          <a:bodyPr/>
          <a:lstStyle>
            <a:lvl1pPr algn="ctr">
              <a:buClr>
                <a:srgbClr val="FFFFFF"/>
              </a:buClr>
              <a:defRPr>
                <a:solidFill>
                  <a:srgbClr val="FFFFFF"/>
                </a:solidFill>
              </a:defRPr>
            </a:lvl1pPr>
            <a:lvl2pPr algn="ctr">
              <a:buClr>
                <a:srgbClr val="FFFFFF"/>
              </a:buClr>
              <a:defRPr>
                <a:solidFill>
                  <a:srgbClr val="FFFFFF"/>
                </a:solidFill>
              </a:defRPr>
            </a:lvl2pPr>
            <a:lvl3pPr algn="ctr">
              <a:buClr>
                <a:srgbClr val="FFFFFF"/>
              </a:buClr>
              <a:defRPr>
                <a:solidFill>
                  <a:srgbClr val="FFFFFF"/>
                </a:solidFill>
              </a:defRPr>
            </a:lvl3pPr>
            <a:lvl4pPr algn="ctr">
              <a:buClr>
                <a:srgbClr val="FFFFFF"/>
              </a:buClr>
              <a:defRPr>
                <a:solidFill>
                  <a:srgbClr val="FFFFFF"/>
                </a:solidFill>
              </a:defRPr>
            </a:lvl4pPr>
            <a:lvl5pPr algn="ctr">
              <a:buClr>
                <a:srgbClr val="FFFFFF"/>
              </a:buClr>
              <a:defRPr>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12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131" name="Slide Number"/>
          <p:cNvSpPr txBox="1">
            <a:spLocks noGrp="1"/>
          </p:cNvSpPr>
          <p:nvPr>
            <p:ph type="sldNum" sz="quarter" idx="2"/>
          </p:nvPr>
        </p:nvSpPr>
        <p:spPr>
          <a:prstGeom prst="rect">
            <a:avLst/>
          </a:prstGeom>
        </p:spPr>
        <p:txBody>
          <a:bodyPr/>
          <a:lstStyle>
            <a:lvl1pPr>
              <a:defRPr>
                <a:solidFill>
                  <a:srgbClr val="434343"/>
                </a:solidFill>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SECTION_HEADER">
    <p:bg>
      <p:bgPr>
        <a:solidFill>
          <a:srgbClr val="2A3990"/>
        </a:solidFill>
        <a:effectLst/>
      </p:bgPr>
    </p:bg>
    <p:spTree>
      <p:nvGrpSpPr>
        <p:cNvPr id="1" name=""/>
        <p:cNvGrpSpPr/>
        <p:nvPr/>
      </p:nvGrpSpPr>
      <p:grpSpPr>
        <a:xfrm>
          <a:off x="0" y="0"/>
          <a:ext cx="0" cy="0"/>
          <a:chOff x="0" y="0"/>
          <a:chExt cx="0" cy="0"/>
        </a:xfrm>
      </p:grpSpPr>
      <p:grpSp>
        <p:nvGrpSpPr>
          <p:cNvPr id="37" name="Shape 20"/>
          <p:cNvGrpSpPr/>
          <p:nvPr/>
        </p:nvGrpSpPr>
        <p:grpSpPr>
          <a:xfrm>
            <a:off x="6098378" y="4"/>
            <a:ext cx="3045626" cy="2030572"/>
            <a:chOff x="0" y="0"/>
            <a:chExt cx="3045625" cy="2030570"/>
          </a:xfrm>
        </p:grpSpPr>
        <p:sp>
          <p:nvSpPr>
            <p:cNvPr id="32" name="Shape 21"/>
            <p:cNvSpPr/>
            <p:nvPr/>
          </p:nvSpPr>
          <p:spPr>
            <a:xfrm>
              <a:off x="2030424" y="10"/>
              <a:ext cx="1015201" cy="1015202"/>
            </a:xfrm>
            <a:prstGeom prst="rect">
              <a:avLst/>
            </a:prstGeom>
            <a:solidFill>
              <a:schemeClr val="accent1"/>
            </a:solidFill>
            <a:ln w="12700" cap="flat">
              <a:noFill/>
              <a:miter lim="400000"/>
            </a:ln>
            <a:effectLst/>
          </p:spPr>
          <p:txBody>
            <a:bodyPr wrap="square" lIns="45719" tIns="45719" rIns="45719" bIns="45719" numCol="1" anchor="ctr">
              <a:noAutofit/>
            </a:bodyPr>
            <a:lstStyle/>
            <a:p>
              <a:pPr>
                <a:defRPr>
                  <a:solidFill>
                    <a:srgbClr val="000000"/>
                  </a:solidFill>
                </a:defRPr>
              </a:pPr>
              <a:endParaRPr/>
            </a:p>
          </p:txBody>
        </p:sp>
        <p:sp>
          <p:nvSpPr>
            <p:cNvPr id="33" name="Shape 22"/>
            <p:cNvSpPr/>
            <p:nvPr/>
          </p:nvSpPr>
          <p:spPr>
            <a:xfrm flipH="1">
              <a:off x="1015084" y="-1"/>
              <a:ext cx="1015202" cy="101520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chemeClr val="accent2"/>
            </a:solidFill>
            <a:ln w="12700" cap="flat">
              <a:noFill/>
              <a:miter lim="400000"/>
            </a:ln>
            <a:effectLst/>
          </p:spPr>
          <p:txBody>
            <a:bodyPr wrap="square" lIns="45719" tIns="45719" rIns="45719" bIns="45719" numCol="1" anchor="ctr">
              <a:noAutofit/>
            </a:bodyPr>
            <a:lstStyle/>
            <a:p>
              <a:pPr>
                <a:defRPr>
                  <a:solidFill>
                    <a:srgbClr val="000000"/>
                  </a:solidFill>
                </a:defRPr>
              </a:pPr>
              <a:endParaRPr/>
            </a:p>
          </p:txBody>
        </p:sp>
        <p:sp>
          <p:nvSpPr>
            <p:cNvPr id="34" name="Shape 23"/>
            <p:cNvSpPr/>
            <p:nvPr/>
          </p:nvSpPr>
          <p:spPr>
            <a:xfrm rot="10800000" flipH="1">
              <a:off x="1015209" y="102"/>
              <a:ext cx="1015201" cy="10152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chemeClr val="accent6"/>
            </a:solidFill>
            <a:ln w="12700" cap="flat">
              <a:noFill/>
              <a:miter lim="400000"/>
            </a:ln>
            <a:effectLst/>
          </p:spPr>
          <p:txBody>
            <a:bodyPr wrap="square" lIns="45719" tIns="45719" rIns="45719" bIns="45719" numCol="1" anchor="ctr">
              <a:noAutofit/>
            </a:bodyPr>
            <a:lstStyle/>
            <a:p>
              <a:pPr>
                <a:defRPr>
                  <a:solidFill>
                    <a:srgbClr val="000000"/>
                  </a:solidFill>
                </a:defRPr>
              </a:pPr>
              <a:endParaRPr/>
            </a:p>
          </p:txBody>
        </p:sp>
        <p:sp>
          <p:nvSpPr>
            <p:cNvPr id="35" name="Shape 24"/>
            <p:cNvSpPr/>
            <p:nvPr/>
          </p:nvSpPr>
          <p:spPr>
            <a:xfrm rot="10800000">
              <a:off x="-1" y="92"/>
              <a:ext cx="1015202" cy="10152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chemeClr val="accent1"/>
            </a:solidFill>
            <a:ln w="12700" cap="flat">
              <a:noFill/>
              <a:miter lim="400000"/>
            </a:ln>
            <a:effectLst/>
          </p:spPr>
          <p:txBody>
            <a:bodyPr wrap="square" lIns="45719" tIns="45719" rIns="45719" bIns="45719" numCol="1" anchor="ctr">
              <a:noAutofit/>
            </a:bodyPr>
            <a:lstStyle/>
            <a:p>
              <a:pPr>
                <a:defRPr>
                  <a:solidFill>
                    <a:srgbClr val="000000"/>
                  </a:solidFill>
                </a:defRPr>
              </a:pPr>
              <a:endParaRPr/>
            </a:p>
          </p:txBody>
        </p:sp>
        <p:sp>
          <p:nvSpPr>
            <p:cNvPr id="36" name="Shape 25"/>
            <p:cNvSpPr/>
            <p:nvPr/>
          </p:nvSpPr>
          <p:spPr>
            <a:xfrm rot="10800000">
              <a:off x="2030410" y="1015370"/>
              <a:ext cx="1015202" cy="10152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chemeClr val="accent6"/>
            </a:solidFill>
            <a:ln w="12700" cap="flat">
              <a:noFill/>
              <a:miter lim="400000"/>
            </a:ln>
            <a:effectLst/>
          </p:spPr>
          <p:txBody>
            <a:bodyPr wrap="square" lIns="45719" tIns="45719" rIns="45719" bIns="45719" numCol="1" anchor="ctr">
              <a:noAutofit/>
            </a:bodyPr>
            <a:lstStyle/>
            <a:p>
              <a:pPr>
                <a:defRPr>
                  <a:solidFill>
                    <a:srgbClr val="000000"/>
                  </a:solidFill>
                </a:defRPr>
              </a:pPr>
              <a:endParaRPr/>
            </a:p>
          </p:txBody>
        </p:sp>
      </p:grpSp>
      <p:sp>
        <p:nvSpPr>
          <p:cNvPr id="38" name="Title Text"/>
          <p:cNvSpPr txBox="1">
            <a:spLocks noGrp="1"/>
          </p:cNvSpPr>
          <p:nvPr>
            <p:ph type="title"/>
          </p:nvPr>
        </p:nvSpPr>
        <p:spPr>
          <a:xfrm>
            <a:off x="598100" y="2152346"/>
            <a:ext cx="8222100" cy="838801"/>
          </a:xfrm>
          <a:prstGeom prst="rect">
            <a:avLst/>
          </a:prstGeom>
        </p:spPr>
        <p:txBody>
          <a:bodyPr anchor="ctr"/>
          <a:lstStyle>
            <a:lvl1pPr>
              <a:defRPr sz="4200">
                <a:solidFill>
                  <a:srgbClr val="FFFFFF"/>
                </a:solidFill>
              </a:defRPr>
            </a:lvl1pPr>
          </a:lstStyle>
          <a:p>
            <a:r>
              <a:t>Title Text</a:t>
            </a:r>
          </a:p>
        </p:txBody>
      </p:sp>
      <p:sp>
        <p:nvSpPr>
          <p:cNvPr id="3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_AND_BODY">
    <p:spTree>
      <p:nvGrpSpPr>
        <p:cNvPr id="1" name=""/>
        <p:cNvGrpSpPr/>
        <p:nvPr/>
      </p:nvGrpSpPr>
      <p:grpSpPr>
        <a:xfrm>
          <a:off x="0" y="0"/>
          <a:ext cx="0" cy="0"/>
          <a:chOff x="0" y="0"/>
          <a:chExt cx="0" cy="0"/>
        </a:xfrm>
      </p:grpSpPr>
      <p:sp>
        <p:nvSpPr>
          <p:cNvPr id="46" name="Title Text"/>
          <p:cNvSpPr txBox="1">
            <a:spLocks noGrp="1"/>
          </p:cNvSpPr>
          <p:nvPr>
            <p:ph type="title"/>
          </p:nvPr>
        </p:nvSpPr>
        <p:spPr>
          <a:prstGeom prst="rect">
            <a:avLst/>
          </a:prstGeom>
        </p:spPr>
        <p:txBody>
          <a:bodyPr/>
          <a:lstStyle/>
          <a:p>
            <a:r>
              <a:t>Title Text</a:t>
            </a:r>
          </a:p>
        </p:txBody>
      </p:sp>
      <p:sp>
        <p:nvSpPr>
          <p:cNvPr id="4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TITLE_AND_TWO_COLUMNS">
    <p:spTree>
      <p:nvGrpSpPr>
        <p:cNvPr id="1" name=""/>
        <p:cNvGrpSpPr/>
        <p:nvPr/>
      </p:nvGrpSpPr>
      <p:grpSpPr>
        <a:xfrm>
          <a:off x="0" y="0"/>
          <a:ext cx="0" cy="0"/>
          <a:chOff x="0" y="0"/>
          <a:chExt cx="0" cy="0"/>
        </a:xfrm>
      </p:grpSpPr>
      <p:sp>
        <p:nvSpPr>
          <p:cNvPr id="55" name="Title Text"/>
          <p:cNvSpPr txBox="1">
            <a:spLocks noGrp="1"/>
          </p:cNvSpPr>
          <p:nvPr>
            <p:ph type="title"/>
          </p:nvPr>
        </p:nvSpPr>
        <p:spPr>
          <a:prstGeom prst="rect">
            <a:avLst/>
          </a:prstGeom>
        </p:spPr>
        <p:txBody>
          <a:bodyPr/>
          <a:lstStyle/>
          <a:p>
            <a:r>
              <a:t>Title Text</a:t>
            </a:r>
          </a:p>
        </p:txBody>
      </p:sp>
      <p:sp>
        <p:nvSpPr>
          <p:cNvPr id="56" name="Body Level One…"/>
          <p:cNvSpPr txBox="1">
            <a:spLocks noGrp="1"/>
          </p:cNvSpPr>
          <p:nvPr>
            <p:ph type="body" sz="half" idx="1"/>
          </p:nvPr>
        </p:nvSpPr>
        <p:spPr>
          <a:xfrm>
            <a:off x="311699" y="1229975"/>
            <a:ext cx="3999902" cy="3339001"/>
          </a:xfrm>
          <a:prstGeom prst="rect">
            <a:avLst/>
          </a:prstGeom>
        </p:spPr>
        <p:txBody>
          <a:bodyPr/>
          <a:lstStyle>
            <a:lvl1pPr indent="-317500">
              <a:buSzPts val="1400"/>
              <a:defRPr sz="1400"/>
            </a:lvl1pPr>
            <a:lvl2pPr marL="965200" indent="-355600">
              <a:buSzPts val="1400"/>
              <a:defRPr sz="1400"/>
            </a:lvl2pPr>
            <a:lvl3pPr marL="1422400" indent="-355600">
              <a:buSzPts val="1400"/>
              <a:defRPr sz="1400"/>
            </a:lvl3pPr>
            <a:lvl4pPr marL="1879600" indent="-355600">
              <a:buSzPts val="1400"/>
              <a:defRPr sz="1400"/>
            </a:lvl4pPr>
            <a:lvl5pPr marL="2336800" indent="-355600">
              <a:buSzPts val="1400"/>
              <a:defRPr sz="1400"/>
            </a:lvl5pPr>
          </a:lstStyle>
          <a:p>
            <a:r>
              <a:t>Body Level One</a:t>
            </a:r>
          </a:p>
          <a:p>
            <a:pPr lvl="1"/>
            <a:r>
              <a:t>Body Level Two</a:t>
            </a:r>
          </a:p>
          <a:p>
            <a:pPr lvl="2"/>
            <a:r>
              <a:t>Body Level Three</a:t>
            </a:r>
          </a:p>
          <a:p>
            <a:pPr lvl="3"/>
            <a:r>
              <a:t>Body Level Four</a:t>
            </a:r>
          </a:p>
          <a:p>
            <a:pPr lvl="4"/>
            <a:r>
              <a:t>Body Level Five</a:t>
            </a:r>
          </a:p>
        </p:txBody>
      </p:sp>
      <p:sp>
        <p:nvSpPr>
          <p:cNvPr id="57" name="Shape 41"/>
          <p:cNvSpPr txBox="1">
            <a:spLocks noGrp="1"/>
          </p:cNvSpPr>
          <p:nvPr>
            <p:ph type="body" sz="half" idx="13"/>
          </p:nvPr>
        </p:nvSpPr>
        <p:spPr>
          <a:xfrm>
            <a:off x="4832399" y="1229974"/>
            <a:ext cx="3999902" cy="3339002"/>
          </a:xfrm>
          <a:prstGeom prst="rect">
            <a:avLst/>
          </a:prstGeom>
        </p:spPr>
        <p:txBody>
          <a:bodyPr/>
          <a:lstStyle/>
          <a:p>
            <a:pPr indent="-317500">
              <a:buSzPts val="1400"/>
              <a:defRPr sz="1400"/>
            </a:pPr>
            <a:endParaRPr/>
          </a:p>
        </p:txBody>
      </p:sp>
      <p:sp>
        <p:nvSpPr>
          <p:cNvPr id="58" name="Slide Number"/>
          <p:cNvSpPr txBox="1">
            <a:spLocks noGrp="1"/>
          </p:cNvSpPr>
          <p:nvPr>
            <p:ph type="sldNum" sz="quarter" idx="2"/>
          </p:nvPr>
        </p:nvSpPr>
        <p:spPr>
          <a:prstGeom prst="rect">
            <a:avLst/>
          </a:prstGeom>
        </p:spPr>
        <p:txBody>
          <a:bodyPr/>
          <a:lstStyle>
            <a:lvl1pPr>
              <a:defRPr>
                <a:solidFill>
                  <a:srgbClr val="434343"/>
                </a:solidFill>
              </a:defRPr>
            </a:lvl1p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TITLE_ONLY">
    <p:spTree>
      <p:nvGrpSpPr>
        <p:cNvPr id="1" name=""/>
        <p:cNvGrpSpPr/>
        <p:nvPr/>
      </p:nvGrpSpPr>
      <p:grpSpPr>
        <a:xfrm>
          <a:off x="0" y="0"/>
          <a:ext cx="0" cy="0"/>
          <a:chOff x="0" y="0"/>
          <a:chExt cx="0" cy="0"/>
        </a:xfrm>
      </p:grpSpPr>
      <p:sp>
        <p:nvSpPr>
          <p:cNvPr id="65" name="Title Text"/>
          <p:cNvSpPr txBox="1">
            <a:spLocks noGrp="1"/>
          </p:cNvSpPr>
          <p:nvPr>
            <p:ph type="title"/>
          </p:nvPr>
        </p:nvSpPr>
        <p:spPr>
          <a:prstGeom prst="rect">
            <a:avLst/>
          </a:prstGeom>
        </p:spPr>
        <p:txBody>
          <a:bodyPr/>
          <a:lstStyle/>
          <a:p>
            <a:r>
              <a:t>Title Text</a:t>
            </a:r>
          </a:p>
        </p:txBody>
      </p:sp>
      <p:sp>
        <p:nvSpPr>
          <p:cNvPr id="66" name="Slide Number"/>
          <p:cNvSpPr txBox="1">
            <a:spLocks noGrp="1"/>
          </p:cNvSpPr>
          <p:nvPr>
            <p:ph type="sldNum" sz="quarter" idx="2"/>
          </p:nvPr>
        </p:nvSpPr>
        <p:spPr>
          <a:prstGeom prst="rect">
            <a:avLst/>
          </a:prstGeom>
        </p:spPr>
        <p:txBody>
          <a:bodyPr/>
          <a:lstStyle>
            <a:lvl1pPr>
              <a:defRPr>
                <a:solidFill>
                  <a:srgbClr val="434343"/>
                </a:solidFill>
              </a:defRPr>
            </a:lvl1p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ONE_COLUMN_TEXT">
    <p:spTree>
      <p:nvGrpSpPr>
        <p:cNvPr id="1" name=""/>
        <p:cNvGrpSpPr/>
        <p:nvPr/>
      </p:nvGrpSpPr>
      <p:grpSpPr>
        <a:xfrm>
          <a:off x="0" y="0"/>
          <a:ext cx="0" cy="0"/>
          <a:chOff x="0" y="0"/>
          <a:chExt cx="0" cy="0"/>
        </a:xfrm>
      </p:grpSpPr>
      <p:sp>
        <p:nvSpPr>
          <p:cNvPr id="73" name="Title Text"/>
          <p:cNvSpPr txBox="1">
            <a:spLocks noGrp="1"/>
          </p:cNvSpPr>
          <p:nvPr>
            <p:ph type="title"/>
          </p:nvPr>
        </p:nvSpPr>
        <p:spPr>
          <a:xfrm>
            <a:off x="311699" y="555600"/>
            <a:ext cx="2808001" cy="755700"/>
          </a:xfrm>
          <a:prstGeom prst="rect">
            <a:avLst/>
          </a:prstGeom>
        </p:spPr>
        <p:txBody>
          <a:bodyPr anchor="b"/>
          <a:lstStyle>
            <a:lvl1pPr>
              <a:defRPr sz="2400"/>
            </a:lvl1pPr>
          </a:lstStyle>
          <a:p>
            <a:r>
              <a:t>Title Text</a:t>
            </a:r>
          </a:p>
        </p:txBody>
      </p:sp>
      <p:sp>
        <p:nvSpPr>
          <p:cNvPr id="74" name="Body Level One…"/>
          <p:cNvSpPr txBox="1">
            <a:spLocks noGrp="1"/>
          </p:cNvSpPr>
          <p:nvPr>
            <p:ph type="body" sz="quarter" idx="1"/>
          </p:nvPr>
        </p:nvSpPr>
        <p:spPr>
          <a:xfrm>
            <a:off x="311699" y="1465804"/>
            <a:ext cx="2808001" cy="3103200"/>
          </a:xfrm>
          <a:prstGeom prst="rect">
            <a:avLst/>
          </a:prstGeom>
        </p:spPr>
        <p:txBody>
          <a:bodyPr/>
          <a:lstStyle>
            <a:lvl1pPr indent="-304800">
              <a:buSzPts val="1200"/>
              <a:defRPr sz="1200"/>
            </a:lvl1pPr>
            <a:lvl2pPr marL="914400" indent="-304800">
              <a:buSzPts val="1200"/>
              <a:defRPr sz="1200"/>
            </a:lvl2pPr>
            <a:lvl3pPr marL="1371600" indent="-304800">
              <a:buSzPts val="1200"/>
              <a:defRPr sz="1200"/>
            </a:lvl3pPr>
            <a:lvl4pPr marL="1828800" indent="-304800">
              <a:buSzPts val="1200"/>
              <a:defRPr sz="1200"/>
            </a:lvl4pPr>
            <a:lvl5pPr marL="2286000" indent="-304800">
              <a:buSzPts val="1200"/>
              <a:defRPr sz="1200"/>
            </a:lvl5pPr>
          </a:lstStyle>
          <a:p>
            <a:r>
              <a:t>Body Level One</a:t>
            </a:r>
          </a:p>
          <a:p>
            <a:pPr lvl="1"/>
            <a:r>
              <a:t>Body Level Two</a:t>
            </a:r>
          </a:p>
          <a:p>
            <a:pPr lvl="2"/>
            <a:r>
              <a:t>Body Level Three</a:t>
            </a:r>
          </a:p>
          <a:p>
            <a:pPr lvl="3"/>
            <a:r>
              <a:t>Body Level Four</a:t>
            </a:r>
          </a:p>
          <a:p>
            <a:pPr lvl="4"/>
            <a:r>
              <a:t>Body Level Five</a:t>
            </a:r>
          </a:p>
        </p:txBody>
      </p:sp>
      <p:sp>
        <p:nvSpPr>
          <p:cNvPr id="75" name="Slide Number"/>
          <p:cNvSpPr txBox="1">
            <a:spLocks noGrp="1"/>
          </p:cNvSpPr>
          <p:nvPr>
            <p:ph type="sldNum" sz="quarter" idx="2"/>
          </p:nvPr>
        </p:nvSpPr>
        <p:spPr>
          <a:prstGeom prst="rect">
            <a:avLst/>
          </a:prstGeom>
        </p:spPr>
        <p:txBody>
          <a:bodyPr/>
          <a:lstStyle>
            <a:lvl1pPr>
              <a:defRPr>
                <a:solidFill>
                  <a:srgbClr val="434343"/>
                </a:solidFill>
              </a:defRPr>
            </a:lvl1p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MAIN_POINT">
    <p:bg>
      <p:bgPr>
        <a:solidFill>
          <a:schemeClr val="accent4"/>
        </a:solidFill>
        <a:effectLst/>
      </p:bgPr>
    </p:bg>
    <p:spTree>
      <p:nvGrpSpPr>
        <p:cNvPr id="1" name=""/>
        <p:cNvGrpSpPr/>
        <p:nvPr/>
      </p:nvGrpSpPr>
      <p:grpSpPr>
        <a:xfrm>
          <a:off x="0" y="0"/>
          <a:ext cx="0" cy="0"/>
          <a:chOff x="0" y="0"/>
          <a:chExt cx="0" cy="0"/>
        </a:xfrm>
      </p:grpSpPr>
      <p:grpSp>
        <p:nvGrpSpPr>
          <p:cNvPr id="87" name="Shape 51"/>
          <p:cNvGrpSpPr/>
          <p:nvPr/>
        </p:nvGrpSpPr>
        <p:grpSpPr>
          <a:xfrm>
            <a:off x="6098378" y="4"/>
            <a:ext cx="3045626" cy="2030572"/>
            <a:chOff x="0" y="0"/>
            <a:chExt cx="3045625" cy="2030570"/>
          </a:xfrm>
        </p:grpSpPr>
        <p:sp>
          <p:nvSpPr>
            <p:cNvPr id="82" name="Shape 52"/>
            <p:cNvSpPr/>
            <p:nvPr/>
          </p:nvSpPr>
          <p:spPr>
            <a:xfrm>
              <a:off x="2030424" y="10"/>
              <a:ext cx="1015201" cy="1015202"/>
            </a:xfrm>
            <a:prstGeom prst="rect">
              <a:avLst/>
            </a:prstGeom>
            <a:solidFill>
              <a:schemeClr val="accent3"/>
            </a:solidFill>
            <a:ln w="12700" cap="flat">
              <a:noFill/>
              <a:miter lim="400000"/>
            </a:ln>
            <a:effectLst/>
          </p:spPr>
          <p:txBody>
            <a:bodyPr wrap="square" lIns="45719" tIns="45719" rIns="45719" bIns="45719" numCol="1" anchor="ctr">
              <a:noAutofit/>
            </a:bodyPr>
            <a:lstStyle/>
            <a:p>
              <a:pPr>
                <a:defRPr>
                  <a:solidFill>
                    <a:srgbClr val="000000"/>
                  </a:solidFill>
                </a:defRPr>
              </a:pPr>
              <a:endParaRPr/>
            </a:p>
          </p:txBody>
        </p:sp>
        <p:sp>
          <p:nvSpPr>
            <p:cNvPr id="83" name="Shape 53"/>
            <p:cNvSpPr/>
            <p:nvPr/>
          </p:nvSpPr>
          <p:spPr>
            <a:xfrm flipH="1">
              <a:off x="1015084" y="-1"/>
              <a:ext cx="1015202" cy="101520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chemeClr val="accent5"/>
            </a:solidFill>
            <a:ln w="12700" cap="flat">
              <a:noFill/>
              <a:miter lim="400000"/>
            </a:ln>
            <a:effectLst/>
          </p:spPr>
          <p:txBody>
            <a:bodyPr wrap="square" lIns="45719" tIns="45719" rIns="45719" bIns="45719" numCol="1" anchor="ctr">
              <a:noAutofit/>
            </a:bodyPr>
            <a:lstStyle/>
            <a:p>
              <a:pPr>
                <a:defRPr>
                  <a:solidFill>
                    <a:srgbClr val="000000"/>
                  </a:solidFill>
                </a:defRPr>
              </a:pPr>
              <a:endParaRPr/>
            </a:p>
          </p:txBody>
        </p:sp>
        <p:sp>
          <p:nvSpPr>
            <p:cNvPr id="84" name="Shape 54"/>
            <p:cNvSpPr/>
            <p:nvPr/>
          </p:nvSpPr>
          <p:spPr>
            <a:xfrm rot="10800000" flipH="1">
              <a:off x="1015209" y="102"/>
              <a:ext cx="1015201" cy="10152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chemeClr val="accent3"/>
            </a:solidFill>
            <a:ln w="12700" cap="flat">
              <a:noFill/>
              <a:miter lim="400000"/>
            </a:ln>
            <a:effectLst/>
          </p:spPr>
          <p:txBody>
            <a:bodyPr wrap="square" lIns="45719" tIns="45719" rIns="45719" bIns="45719" numCol="1" anchor="ctr">
              <a:noAutofit/>
            </a:bodyPr>
            <a:lstStyle/>
            <a:p>
              <a:pPr>
                <a:defRPr>
                  <a:solidFill>
                    <a:srgbClr val="000000"/>
                  </a:solidFill>
                </a:defRPr>
              </a:pPr>
              <a:endParaRPr/>
            </a:p>
          </p:txBody>
        </p:sp>
        <p:sp>
          <p:nvSpPr>
            <p:cNvPr id="85" name="Shape 55"/>
            <p:cNvSpPr/>
            <p:nvPr/>
          </p:nvSpPr>
          <p:spPr>
            <a:xfrm rot="10800000">
              <a:off x="-1" y="92"/>
              <a:ext cx="1015202" cy="10152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chemeClr val="accent5"/>
            </a:solidFill>
            <a:ln w="12700" cap="flat">
              <a:noFill/>
              <a:miter lim="400000"/>
            </a:ln>
            <a:effectLst/>
          </p:spPr>
          <p:txBody>
            <a:bodyPr wrap="square" lIns="45719" tIns="45719" rIns="45719" bIns="45719" numCol="1" anchor="ctr">
              <a:noAutofit/>
            </a:bodyPr>
            <a:lstStyle/>
            <a:p>
              <a:pPr>
                <a:defRPr>
                  <a:solidFill>
                    <a:srgbClr val="000000"/>
                  </a:solidFill>
                </a:defRPr>
              </a:pPr>
              <a:endParaRPr/>
            </a:p>
          </p:txBody>
        </p:sp>
        <p:sp>
          <p:nvSpPr>
            <p:cNvPr id="86" name="Shape 56"/>
            <p:cNvSpPr/>
            <p:nvPr/>
          </p:nvSpPr>
          <p:spPr>
            <a:xfrm rot="10800000">
              <a:off x="2030410" y="1015370"/>
              <a:ext cx="1015202" cy="10152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chemeClr val="accent5"/>
            </a:solidFill>
            <a:ln w="12700" cap="flat">
              <a:noFill/>
              <a:miter lim="400000"/>
            </a:ln>
            <a:effectLst/>
          </p:spPr>
          <p:txBody>
            <a:bodyPr wrap="square" lIns="45719" tIns="45719" rIns="45719" bIns="45719" numCol="1" anchor="ctr">
              <a:noAutofit/>
            </a:bodyPr>
            <a:lstStyle/>
            <a:p>
              <a:pPr>
                <a:defRPr>
                  <a:solidFill>
                    <a:srgbClr val="000000"/>
                  </a:solidFill>
                </a:defRPr>
              </a:pPr>
              <a:endParaRPr/>
            </a:p>
          </p:txBody>
        </p:sp>
      </p:grpSp>
      <p:sp>
        <p:nvSpPr>
          <p:cNvPr id="88" name="Title Text"/>
          <p:cNvSpPr txBox="1">
            <a:spLocks noGrp="1"/>
          </p:cNvSpPr>
          <p:nvPr>
            <p:ph type="title"/>
          </p:nvPr>
        </p:nvSpPr>
        <p:spPr>
          <a:xfrm>
            <a:off x="490250" y="526349"/>
            <a:ext cx="5618701" cy="4090801"/>
          </a:xfrm>
          <a:prstGeom prst="rect">
            <a:avLst/>
          </a:prstGeom>
        </p:spPr>
        <p:txBody>
          <a:bodyPr anchor="ctr"/>
          <a:lstStyle>
            <a:lvl1pPr>
              <a:defRPr sz="4800">
                <a:solidFill>
                  <a:srgbClr val="FFFFFF"/>
                </a:solidFill>
              </a:defRPr>
            </a:lvl1pPr>
          </a:lstStyle>
          <a:p>
            <a:r>
              <a:t>Title Text</a:t>
            </a:r>
          </a:p>
        </p:txBody>
      </p:sp>
      <p:sp>
        <p:nvSpPr>
          <p:cNvPr id="8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SECTION_TITLE_AND_DESCRIPTION">
    <p:spTree>
      <p:nvGrpSpPr>
        <p:cNvPr id="1" name=""/>
        <p:cNvGrpSpPr/>
        <p:nvPr/>
      </p:nvGrpSpPr>
      <p:grpSpPr>
        <a:xfrm>
          <a:off x="0" y="0"/>
          <a:ext cx="0" cy="0"/>
          <a:chOff x="0" y="0"/>
          <a:chExt cx="0" cy="0"/>
        </a:xfrm>
      </p:grpSpPr>
      <p:sp>
        <p:nvSpPr>
          <p:cNvPr id="96" name="Shape 60"/>
          <p:cNvSpPr/>
          <p:nvPr/>
        </p:nvSpPr>
        <p:spPr>
          <a:xfrm>
            <a:off x="4572000" y="-175"/>
            <a:ext cx="4572000" cy="5143501"/>
          </a:xfrm>
          <a:prstGeom prst="rect">
            <a:avLst/>
          </a:prstGeom>
          <a:solidFill>
            <a:srgbClr val="2A3990"/>
          </a:solidFill>
          <a:ln w="12700">
            <a:miter lim="400000"/>
          </a:ln>
        </p:spPr>
        <p:txBody>
          <a:bodyPr lIns="45719" rIns="45719" anchor="ctr"/>
          <a:lstStyle/>
          <a:p>
            <a:pPr>
              <a:defRPr>
                <a:solidFill>
                  <a:srgbClr val="000000"/>
                </a:solidFill>
              </a:defRPr>
            </a:pPr>
            <a:endParaRPr/>
          </a:p>
        </p:txBody>
      </p:sp>
      <p:sp>
        <p:nvSpPr>
          <p:cNvPr id="97" name="Shape 61"/>
          <p:cNvSpPr/>
          <p:nvPr/>
        </p:nvSpPr>
        <p:spPr>
          <a:xfrm>
            <a:off x="5029675" y="4495500"/>
            <a:ext cx="468301" cy="1"/>
          </a:xfrm>
          <a:prstGeom prst="line">
            <a:avLst/>
          </a:prstGeom>
          <a:ln w="19050">
            <a:solidFill>
              <a:srgbClr val="FFFFFF"/>
            </a:solidFill>
          </a:ln>
        </p:spPr>
        <p:txBody>
          <a:bodyPr lIns="45719" rIns="45719"/>
          <a:lstStyle/>
          <a:p>
            <a:endParaRPr/>
          </a:p>
        </p:txBody>
      </p:sp>
      <p:sp>
        <p:nvSpPr>
          <p:cNvPr id="98" name="Title Text"/>
          <p:cNvSpPr txBox="1">
            <a:spLocks noGrp="1"/>
          </p:cNvSpPr>
          <p:nvPr>
            <p:ph type="title"/>
          </p:nvPr>
        </p:nvSpPr>
        <p:spPr>
          <a:xfrm>
            <a:off x="265500" y="1151099"/>
            <a:ext cx="4045200" cy="1564502"/>
          </a:xfrm>
          <a:prstGeom prst="rect">
            <a:avLst/>
          </a:prstGeom>
        </p:spPr>
        <p:txBody>
          <a:bodyPr anchor="b"/>
          <a:lstStyle>
            <a:lvl1pPr algn="ctr">
              <a:defRPr sz="4200"/>
            </a:lvl1pPr>
          </a:lstStyle>
          <a:p>
            <a:r>
              <a:t>Title Text</a:t>
            </a:r>
          </a:p>
        </p:txBody>
      </p:sp>
      <p:sp>
        <p:nvSpPr>
          <p:cNvPr id="99" name="Body Level One…"/>
          <p:cNvSpPr txBox="1">
            <a:spLocks noGrp="1"/>
          </p:cNvSpPr>
          <p:nvPr>
            <p:ph type="body" sz="quarter" idx="1"/>
          </p:nvPr>
        </p:nvSpPr>
        <p:spPr>
          <a:xfrm>
            <a:off x="265500" y="2769000"/>
            <a:ext cx="4045200" cy="1269301"/>
          </a:xfrm>
          <a:prstGeom prst="rect">
            <a:avLst/>
          </a:prstGeom>
        </p:spPr>
        <p:txBody>
          <a:bodyPr/>
          <a:lstStyle>
            <a:lvl1pPr marL="342900" indent="-228600" algn="ctr">
              <a:lnSpc>
                <a:spcPct val="100000"/>
              </a:lnSpc>
              <a:buClrTx/>
              <a:buSzTx/>
              <a:buFontTx/>
              <a:buNone/>
              <a:defRPr sz="2100"/>
            </a:lvl1pPr>
            <a:lvl2pPr marL="342900" indent="254000" algn="ctr">
              <a:lnSpc>
                <a:spcPct val="100000"/>
              </a:lnSpc>
              <a:buClrTx/>
              <a:buSzTx/>
              <a:buFontTx/>
              <a:buNone/>
              <a:defRPr sz="2100"/>
            </a:lvl2pPr>
            <a:lvl3pPr marL="342900" indent="711200" algn="ctr">
              <a:lnSpc>
                <a:spcPct val="100000"/>
              </a:lnSpc>
              <a:buClrTx/>
              <a:buSzTx/>
              <a:buFontTx/>
              <a:buNone/>
              <a:defRPr sz="2100"/>
            </a:lvl3pPr>
            <a:lvl4pPr marL="342900" indent="1168400" algn="ctr">
              <a:lnSpc>
                <a:spcPct val="100000"/>
              </a:lnSpc>
              <a:buClrTx/>
              <a:buSzTx/>
              <a:buFontTx/>
              <a:buNone/>
              <a:defRPr sz="2100"/>
            </a:lvl4pPr>
            <a:lvl5pPr marL="342900" indent="1625600" algn="ctr">
              <a:lnSpc>
                <a:spcPct val="100000"/>
              </a:lnSpc>
              <a:buClrTx/>
              <a:buSzTx/>
              <a:buFontTx/>
              <a:buNone/>
              <a:defRPr sz="2100"/>
            </a:lvl5pPr>
          </a:lstStyle>
          <a:p>
            <a:r>
              <a:t>Body Level One</a:t>
            </a:r>
          </a:p>
          <a:p>
            <a:pPr lvl="1"/>
            <a:r>
              <a:t>Body Level Two</a:t>
            </a:r>
          </a:p>
          <a:p>
            <a:pPr lvl="2"/>
            <a:r>
              <a:t>Body Level Three</a:t>
            </a:r>
          </a:p>
          <a:p>
            <a:pPr lvl="3"/>
            <a:r>
              <a:t>Body Level Four</a:t>
            </a:r>
          </a:p>
          <a:p>
            <a:pPr lvl="4"/>
            <a:r>
              <a:t>Body Level Five</a:t>
            </a:r>
          </a:p>
        </p:txBody>
      </p:sp>
      <p:sp>
        <p:nvSpPr>
          <p:cNvPr id="100" name="Shape 64"/>
          <p:cNvSpPr txBox="1">
            <a:spLocks noGrp="1"/>
          </p:cNvSpPr>
          <p:nvPr>
            <p:ph type="body" sz="half" idx="13"/>
          </p:nvPr>
        </p:nvSpPr>
        <p:spPr>
          <a:xfrm>
            <a:off x="4939500" y="724199"/>
            <a:ext cx="3837000" cy="3695101"/>
          </a:xfrm>
          <a:prstGeom prst="rect">
            <a:avLst/>
          </a:prstGeom>
        </p:spPr>
        <p:txBody>
          <a:bodyPr anchor="ctr"/>
          <a:lstStyle/>
          <a:p>
            <a:pPr>
              <a:buClr>
                <a:srgbClr val="FFFFFF"/>
              </a:buClr>
              <a:defRPr>
                <a:solidFill>
                  <a:srgbClr val="FFFFFF"/>
                </a:solidFill>
              </a:defRPr>
            </a:pPr>
            <a:endParaRPr/>
          </a:p>
        </p:txBody>
      </p:sp>
      <p:sp>
        <p:nvSpPr>
          <p:cNvPr id="10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CAPTION_ONLY">
    <p:spTree>
      <p:nvGrpSpPr>
        <p:cNvPr id="1" name=""/>
        <p:cNvGrpSpPr/>
        <p:nvPr/>
      </p:nvGrpSpPr>
      <p:grpSpPr>
        <a:xfrm>
          <a:off x="0" y="0"/>
          <a:ext cx="0" cy="0"/>
          <a:chOff x="0" y="0"/>
          <a:chExt cx="0" cy="0"/>
        </a:xfrm>
      </p:grpSpPr>
      <p:sp>
        <p:nvSpPr>
          <p:cNvPr id="108" name="Body Level One…"/>
          <p:cNvSpPr txBox="1">
            <a:spLocks noGrp="1"/>
          </p:cNvSpPr>
          <p:nvPr>
            <p:ph type="body" sz="quarter" idx="1"/>
          </p:nvPr>
        </p:nvSpPr>
        <p:spPr>
          <a:xfrm>
            <a:off x="319499" y="4230575"/>
            <a:ext cx="5998802" cy="598801"/>
          </a:xfrm>
          <a:prstGeom prst="rect">
            <a:avLst/>
          </a:prstGeom>
        </p:spPr>
        <p:txBody>
          <a:bodyPr anchor="ctr"/>
          <a:lstStyle>
            <a:lvl1pPr marL="228600" indent="0">
              <a:lnSpc>
                <a:spcPct val="100000"/>
              </a:lnSpc>
              <a:buClrTx/>
              <a:buSzTx/>
              <a:buFontTx/>
              <a:buNone/>
            </a:lvl1pPr>
            <a:lvl2pPr>
              <a:lnSpc>
                <a:spcPct val="100000"/>
              </a:lnSpc>
              <a:buClrTx/>
              <a:buFontTx/>
            </a:lvl2pPr>
            <a:lvl3pPr>
              <a:lnSpc>
                <a:spcPct val="100000"/>
              </a:lnSpc>
              <a:buClrTx/>
              <a:buFontTx/>
            </a:lvl3pPr>
            <a:lvl4pPr>
              <a:lnSpc>
                <a:spcPct val="100000"/>
              </a:lnSpc>
              <a:buClrTx/>
              <a:buFontTx/>
            </a:lvl4pPr>
            <a:lvl5pPr>
              <a:lnSpc>
                <a:spcPct val="100000"/>
              </a:lnSpc>
              <a:buClrTx/>
              <a:buFontTx/>
            </a:lvl5pPr>
          </a:lstStyle>
          <a:p>
            <a:r>
              <a:t>Body Level One</a:t>
            </a:r>
          </a:p>
          <a:p>
            <a:pPr lvl="1"/>
            <a:r>
              <a:t>Body Level Two</a:t>
            </a:r>
          </a:p>
          <a:p>
            <a:pPr lvl="2"/>
            <a:r>
              <a:t>Body Level Three</a:t>
            </a:r>
          </a:p>
          <a:p>
            <a:pPr lvl="3"/>
            <a:r>
              <a:t>Body Level Four</a:t>
            </a:r>
          </a:p>
          <a:p>
            <a:pPr lvl="4"/>
            <a:r>
              <a:t>Body Level Five</a:t>
            </a:r>
          </a:p>
        </p:txBody>
      </p:sp>
      <p:sp>
        <p:nvSpPr>
          <p:cNvPr id="109" name="Slide Number"/>
          <p:cNvSpPr txBox="1">
            <a:spLocks noGrp="1"/>
          </p:cNvSpPr>
          <p:nvPr>
            <p:ph type="sldNum" sz="quarter" idx="2"/>
          </p:nvPr>
        </p:nvSpPr>
        <p:spPr>
          <a:prstGeom prst="rect">
            <a:avLst/>
          </a:prstGeom>
        </p:spPr>
        <p:txBody>
          <a:bodyPr/>
          <a:lstStyle>
            <a:lvl1pPr>
              <a:defRPr>
                <a:solidFill>
                  <a:srgbClr val="434343"/>
                </a:solidFill>
              </a:defRPr>
            </a:lvl1p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7" name="Shape 29"/>
          <p:cNvGrpSpPr/>
          <p:nvPr/>
        </p:nvGrpSpPr>
        <p:grpSpPr>
          <a:xfrm>
            <a:off x="0" y="3903669"/>
            <a:ext cx="9144000" cy="1239926"/>
            <a:chOff x="0" y="0"/>
            <a:chExt cx="9144000" cy="1239924"/>
          </a:xfrm>
        </p:grpSpPr>
        <p:sp>
          <p:nvSpPr>
            <p:cNvPr id="2" name="Shape 30"/>
            <p:cNvSpPr/>
            <p:nvPr/>
          </p:nvSpPr>
          <p:spPr>
            <a:xfrm>
              <a:off x="8154895" y="0"/>
              <a:ext cx="989101" cy="98790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chemeClr val="accent5"/>
            </a:solidFill>
            <a:ln w="12700" cap="flat">
              <a:noFill/>
              <a:miter lim="400000"/>
            </a:ln>
            <a:effectLst/>
          </p:spPr>
          <p:txBody>
            <a:bodyPr wrap="square" lIns="45719" tIns="45719" rIns="45719" bIns="45719" numCol="1" anchor="ctr">
              <a:noAutofit/>
            </a:bodyPr>
            <a:lstStyle/>
            <a:p>
              <a:pPr>
                <a:defRPr>
                  <a:solidFill>
                    <a:srgbClr val="000000"/>
                  </a:solidFill>
                </a:defRPr>
              </a:pPr>
              <a:endParaRPr/>
            </a:p>
          </p:txBody>
        </p:sp>
        <p:sp>
          <p:nvSpPr>
            <p:cNvPr id="3" name="Shape 31"/>
            <p:cNvSpPr/>
            <p:nvPr/>
          </p:nvSpPr>
          <p:spPr>
            <a:xfrm flipH="1">
              <a:off x="6181163" y="0"/>
              <a:ext cx="989101" cy="98790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chemeClr val="accent5"/>
            </a:solidFill>
            <a:ln w="12700" cap="flat">
              <a:noFill/>
              <a:miter lim="400000"/>
            </a:ln>
            <a:effectLst/>
          </p:spPr>
          <p:txBody>
            <a:bodyPr wrap="square" lIns="45719" tIns="45719" rIns="45719" bIns="45719" numCol="1" anchor="ctr">
              <a:noAutofit/>
            </a:bodyPr>
            <a:lstStyle/>
            <a:p>
              <a:pPr>
                <a:defRPr>
                  <a:solidFill>
                    <a:srgbClr val="000000"/>
                  </a:solidFill>
                </a:defRPr>
              </a:pPr>
              <a:endParaRPr/>
            </a:p>
          </p:txBody>
        </p:sp>
        <p:sp>
          <p:nvSpPr>
            <p:cNvPr id="4" name="Shape 32"/>
            <p:cNvSpPr/>
            <p:nvPr/>
          </p:nvSpPr>
          <p:spPr>
            <a:xfrm>
              <a:off x="7170274" y="0"/>
              <a:ext cx="989101" cy="987900"/>
            </a:xfrm>
            <a:prstGeom prst="rect">
              <a:avLst/>
            </a:prstGeom>
            <a:solidFill>
              <a:schemeClr val="accent4"/>
            </a:solidFill>
            <a:ln w="12700" cap="flat">
              <a:noFill/>
              <a:miter lim="400000"/>
            </a:ln>
            <a:effectLst/>
          </p:spPr>
          <p:txBody>
            <a:bodyPr wrap="square" lIns="45719" tIns="45719" rIns="45719" bIns="45719" numCol="1" anchor="ctr">
              <a:noAutofit/>
            </a:bodyPr>
            <a:lstStyle/>
            <a:p>
              <a:pPr>
                <a:defRPr>
                  <a:solidFill>
                    <a:srgbClr val="000000"/>
                  </a:solidFill>
                </a:defRPr>
              </a:pPr>
              <a:endParaRPr/>
            </a:p>
          </p:txBody>
        </p:sp>
        <p:sp>
          <p:nvSpPr>
            <p:cNvPr id="5" name="Shape 33"/>
            <p:cNvSpPr/>
            <p:nvPr/>
          </p:nvSpPr>
          <p:spPr>
            <a:xfrm rot="10800000">
              <a:off x="8154757" y="12"/>
              <a:ext cx="989101" cy="9879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chemeClr val="accent3"/>
            </a:solidFill>
            <a:ln w="12700" cap="flat">
              <a:noFill/>
              <a:miter lim="400000"/>
            </a:ln>
            <a:effectLst/>
          </p:spPr>
          <p:txBody>
            <a:bodyPr wrap="square" lIns="45719" tIns="45719" rIns="45719" bIns="45719" numCol="1" anchor="ctr">
              <a:noAutofit/>
            </a:bodyPr>
            <a:lstStyle/>
            <a:p>
              <a:pPr>
                <a:defRPr>
                  <a:solidFill>
                    <a:srgbClr val="000000"/>
                  </a:solidFill>
                </a:defRPr>
              </a:pPr>
              <a:endParaRPr/>
            </a:p>
          </p:txBody>
        </p:sp>
        <p:sp>
          <p:nvSpPr>
            <p:cNvPr id="6" name="Shape 34"/>
            <p:cNvSpPr/>
            <p:nvPr/>
          </p:nvSpPr>
          <p:spPr>
            <a:xfrm>
              <a:off x="0" y="987925"/>
              <a:ext cx="9144000" cy="252001"/>
            </a:xfrm>
            <a:prstGeom prst="rect">
              <a:avLst/>
            </a:prstGeom>
            <a:solidFill>
              <a:srgbClr val="2A3990"/>
            </a:solidFill>
            <a:ln w="12700" cap="flat">
              <a:noFill/>
              <a:miter lim="400000"/>
            </a:ln>
            <a:effectLst/>
          </p:spPr>
          <p:txBody>
            <a:bodyPr wrap="square" lIns="45719" tIns="45719" rIns="45719" bIns="45719" numCol="1" anchor="ctr">
              <a:noAutofit/>
            </a:bodyPr>
            <a:lstStyle/>
            <a:p>
              <a:pPr>
                <a:defRPr>
                  <a:solidFill>
                    <a:srgbClr val="000000"/>
                  </a:solidFill>
                </a:defRPr>
              </a:pPr>
              <a:endParaRPr/>
            </a:p>
          </p:txBody>
        </p:sp>
      </p:grpSp>
      <p:sp>
        <p:nvSpPr>
          <p:cNvPr id="8" name="Title Text"/>
          <p:cNvSpPr txBox="1">
            <a:spLocks noGrp="1"/>
          </p:cNvSpPr>
          <p:nvPr>
            <p:ph type="title"/>
          </p:nvPr>
        </p:nvSpPr>
        <p:spPr>
          <a:xfrm>
            <a:off x="311699" y="410000"/>
            <a:ext cx="8520602" cy="607801"/>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normAutofit/>
          </a:bodyPr>
          <a:lstStyle/>
          <a:p>
            <a:r>
              <a:t>Title Text</a:t>
            </a:r>
          </a:p>
        </p:txBody>
      </p:sp>
      <p:sp>
        <p:nvSpPr>
          <p:cNvPr id="9" name="Body Level One…"/>
          <p:cNvSpPr txBox="1">
            <a:spLocks noGrp="1"/>
          </p:cNvSpPr>
          <p:nvPr>
            <p:ph type="body" idx="1"/>
          </p:nvPr>
        </p:nvSpPr>
        <p:spPr>
          <a:xfrm>
            <a:off x="311699" y="1229875"/>
            <a:ext cx="8520602" cy="3339001"/>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normAutofit/>
          </a:bodyPr>
          <a:lstStyle/>
          <a:p>
            <a:r>
              <a:t>Body Level One</a:t>
            </a:r>
          </a:p>
          <a:p>
            <a:pPr lvl="1"/>
            <a:r>
              <a:t>Body Level Two</a:t>
            </a:r>
          </a:p>
          <a:p>
            <a:pPr lvl="2"/>
            <a:r>
              <a:t>Body Level Three</a:t>
            </a:r>
          </a:p>
          <a:p>
            <a:pPr lvl="3"/>
            <a:r>
              <a:t>Body Level Four</a:t>
            </a:r>
          </a:p>
          <a:p>
            <a:pPr lvl="4"/>
            <a:r>
              <a:t>Body Level Five</a:t>
            </a:r>
          </a:p>
        </p:txBody>
      </p:sp>
      <p:sp>
        <p:nvSpPr>
          <p:cNvPr id="10" name="Slide Number"/>
          <p:cNvSpPr txBox="1">
            <a:spLocks noGrp="1"/>
          </p:cNvSpPr>
          <p:nvPr>
            <p:ph type="sldNum" sz="quarter" idx="2"/>
          </p:nvPr>
        </p:nvSpPr>
        <p:spPr>
          <a:xfrm>
            <a:off x="8672318" y="4680365"/>
            <a:ext cx="336813" cy="335251"/>
          </a:xfrm>
          <a:prstGeom prst="rect">
            <a:avLst/>
          </a:prstGeom>
          <a:ln w="12700">
            <a:miter lim="400000"/>
          </a:ln>
        </p:spPr>
        <p:txBody>
          <a:bodyPr wrap="none" lIns="91424" tIns="91424" rIns="91424" bIns="91424" anchor="ctr">
            <a:spAutoFit/>
          </a:bodyPr>
          <a:lstStyle>
            <a:lvl1pPr algn="r">
              <a:defRPr sz="1000">
                <a:solidFill>
                  <a:srgbClr val="FFFFFF"/>
                </a:solidFill>
                <a:latin typeface="Roboto"/>
                <a:ea typeface="Roboto"/>
                <a:cs typeface="Roboto"/>
                <a:sym typeface="Roboto"/>
              </a:defRPr>
            </a:lvl1pPr>
          </a:lstStyle>
          <a:p>
            <a:fld id="{86CB4B4D-7CA3-9044-876B-883B54F8677D}" type="slidenum">
              <a:t>‹#›</a:t>
            </a:fld>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txStyles>
    <p:titleStyle>
      <a:lvl1pPr marL="0" marR="0" indent="0" algn="l" defTabSz="914400" rtl="0" latinLnBrk="0">
        <a:lnSpc>
          <a:spcPct val="100000"/>
        </a:lnSpc>
        <a:spcBef>
          <a:spcPts val="0"/>
        </a:spcBef>
        <a:spcAft>
          <a:spcPts val="0"/>
        </a:spcAft>
        <a:buClrTx/>
        <a:buSzTx/>
        <a:buFontTx/>
        <a:buNone/>
        <a:tabLst/>
        <a:defRPr sz="3000" b="0" i="0" u="none" strike="noStrike" cap="none" spc="0" baseline="0">
          <a:ln>
            <a:noFill/>
          </a:ln>
          <a:solidFill>
            <a:srgbClr val="2A3990"/>
          </a:solidFill>
          <a:uFillTx/>
          <a:latin typeface="Roboto"/>
          <a:ea typeface="Roboto"/>
          <a:cs typeface="Roboto"/>
          <a:sym typeface="Roboto"/>
        </a:defRPr>
      </a:lvl1pPr>
      <a:lvl2pPr marL="0" marR="0" indent="0" algn="l" defTabSz="914400" rtl="0" latinLnBrk="0">
        <a:lnSpc>
          <a:spcPct val="100000"/>
        </a:lnSpc>
        <a:spcBef>
          <a:spcPts val="0"/>
        </a:spcBef>
        <a:spcAft>
          <a:spcPts val="0"/>
        </a:spcAft>
        <a:buClrTx/>
        <a:buSzTx/>
        <a:buFontTx/>
        <a:buNone/>
        <a:tabLst/>
        <a:defRPr sz="3000" b="0" i="0" u="none" strike="noStrike" cap="none" spc="0" baseline="0">
          <a:ln>
            <a:noFill/>
          </a:ln>
          <a:solidFill>
            <a:srgbClr val="2A3990"/>
          </a:solidFill>
          <a:uFillTx/>
          <a:latin typeface="Roboto"/>
          <a:ea typeface="Roboto"/>
          <a:cs typeface="Roboto"/>
          <a:sym typeface="Roboto"/>
        </a:defRPr>
      </a:lvl2pPr>
      <a:lvl3pPr marL="0" marR="0" indent="0" algn="l" defTabSz="914400" rtl="0" latinLnBrk="0">
        <a:lnSpc>
          <a:spcPct val="100000"/>
        </a:lnSpc>
        <a:spcBef>
          <a:spcPts val="0"/>
        </a:spcBef>
        <a:spcAft>
          <a:spcPts val="0"/>
        </a:spcAft>
        <a:buClrTx/>
        <a:buSzTx/>
        <a:buFontTx/>
        <a:buNone/>
        <a:tabLst/>
        <a:defRPr sz="3000" b="0" i="0" u="none" strike="noStrike" cap="none" spc="0" baseline="0">
          <a:ln>
            <a:noFill/>
          </a:ln>
          <a:solidFill>
            <a:srgbClr val="2A3990"/>
          </a:solidFill>
          <a:uFillTx/>
          <a:latin typeface="Roboto"/>
          <a:ea typeface="Roboto"/>
          <a:cs typeface="Roboto"/>
          <a:sym typeface="Roboto"/>
        </a:defRPr>
      </a:lvl3pPr>
      <a:lvl4pPr marL="0" marR="0" indent="0" algn="l" defTabSz="914400" rtl="0" latinLnBrk="0">
        <a:lnSpc>
          <a:spcPct val="100000"/>
        </a:lnSpc>
        <a:spcBef>
          <a:spcPts val="0"/>
        </a:spcBef>
        <a:spcAft>
          <a:spcPts val="0"/>
        </a:spcAft>
        <a:buClrTx/>
        <a:buSzTx/>
        <a:buFontTx/>
        <a:buNone/>
        <a:tabLst/>
        <a:defRPr sz="3000" b="0" i="0" u="none" strike="noStrike" cap="none" spc="0" baseline="0">
          <a:ln>
            <a:noFill/>
          </a:ln>
          <a:solidFill>
            <a:srgbClr val="2A3990"/>
          </a:solidFill>
          <a:uFillTx/>
          <a:latin typeface="Roboto"/>
          <a:ea typeface="Roboto"/>
          <a:cs typeface="Roboto"/>
          <a:sym typeface="Roboto"/>
        </a:defRPr>
      </a:lvl4pPr>
      <a:lvl5pPr marL="0" marR="0" indent="0" algn="l" defTabSz="914400" rtl="0" latinLnBrk="0">
        <a:lnSpc>
          <a:spcPct val="100000"/>
        </a:lnSpc>
        <a:spcBef>
          <a:spcPts val="0"/>
        </a:spcBef>
        <a:spcAft>
          <a:spcPts val="0"/>
        </a:spcAft>
        <a:buClrTx/>
        <a:buSzTx/>
        <a:buFontTx/>
        <a:buNone/>
        <a:tabLst/>
        <a:defRPr sz="3000" b="0" i="0" u="none" strike="noStrike" cap="none" spc="0" baseline="0">
          <a:ln>
            <a:noFill/>
          </a:ln>
          <a:solidFill>
            <a:srgbClr val="2A3990"/>
          </a:solidFill>
          <a:uFillTx/>
          <a:latin typeface="Roboto"/>
          <a:ea typeface="Roboto"/>
          <a:cs typeface="Roboto"/>
          <a:sym typeface="Roboto"/>
        </a:defRPr>
      </a:lvl5pPr>
      <a:lvl6pPr marL="0" marR="0" indent="0" algn="l" defTabSz="914400" rtl="0" latinLnBrk="0">
        <a:lnSpc>
          <a:spcPct val="100000"/>
        </a:lnSpc>
        <a:spcBef>
          <a:spcPts val="0"/>
        </a:spcBef>
        <a:spcAft>
          <a:spcPts val="0"/>
        </a:spcAft>
        <a:buClrTx/>
        <a:buSzTx/>
        <a:buFontTx/>
        <a:buNone/>
        <a:tabLst/>
        <a:defRPr sz="3000" b="0" i="0" u="none" strike="noStrike" cap="none" spc="0" baseline="0">
          <a:ln>
            <a:noFill/>
          </a:ln>
          <a:solidFill>
            <a:srgbClr val="2A3990"/>
          </a:solidFill>
          <a:uFillTx/>
          <a:latin typeface="Roboto"/>
          <a:ea typeface="Roboto"/>
          <a:cs typeface="Roboto"/>
          <a:sym typeface="Roboto"/>
        </a:defRPr>
      </a:lvl6pPr>
      <a:lvl7pPr marL="0" marR="0" indent="0" algn="l" defTabSz="914400" rtl="0" latinLnBrk="0">
        <a:lnSpc>
          <a:spcPct val="100000"/>
        </a:lnSpc>
        <a:spcBef>
          <a:spcPts val="0"/>
        </a:spcBef>
        <a:spcAft>
          <a:spcPts val="0"/>
        </a:spcAft>
        <a:buClrTx/>
        <a:buSzTx/>
        <a:buFontTx/>
        <a:buNone/>
        <a:tabLst/>
        <a:defRPr sz="3000" b="0" i="0" u="none" strike="noStrike" cap="none" spc="0" baseline="0">
          <a:ln>
            <a:noFill/>
          </a:ln>
          <a:solidFill>
            <a:srgbClr val="2A3990"/>
          </a:solidFill>
          <a:uFillTx/>
          <a:latin typeface="Roboto"/>
          <a:ea typeface="Roboto"/>
          <a:cs typeface="Roboto"/>
          <a:sym typeface="Roboto"/>
        </a:defRPr>
      </a:lvl7pPr>
      <a:lvl8pPr marL="0" marR="0" indent="0" algn="l" defTabSz="914400" rtl="0" latinLnBrk="0">
        <a:lnSpc>
          <a:spcPct val="100000"/>
        </a:lnSpc>
        <a:spcBef>
          <a:spcPts val="0"/>
        </a:spcBef>
        <a:spcAft>
          <a:spcPts val="0"/>
        </a:spcAft>
        <a:buClrTx/>
        <a:buSzTx/>
        <a:buFontTx/>
        <a:buNone/>
        <a:tabLst/>
        <a:defRPr sz="3000" b="0" i="0" u="none" strike="noStrike" cap="none" spc="0" baseline="0">
          <a:ln>
            <a:noFill/>
          </a:ln>
          <a:solidFill>
            <a:srgbClr val="2A3990"/>
          </a:solidFill>
          <a:uFillTx/>
          <a:latin typeface="Roboto"/>
          <a:ea typeface="Roboto"/>
          <a:cs typeface="Roboto"/>
          <a:sym typeface="Roboto"/>
        </a:defRPr>
      </a:lvl8pPr>
      <a:lvl9pPr marL="0" marR="0" indent="0" algn="l" defTabSz="914400" rtl="0" latinLnBrk="0">
        <a:lnSpc>
          <a:spcPct val="100000"/>
        </a:lnSpc>
        <a:spcBef>
          <a:spcPts val="0"/>
        </a:spcBef>
        <a:spcAft>
          <a:spcPts val="0"/>
        </a:spcAft>
        <a:buClrTx/>
        <a:buSzTx/>
        <a:buFontTx/>
        <a:buNone/>
        <a:tabLst/>
        <a:defRPr sz="3000" b="0" i="0" u="none" strike="noStrike" cap="none" spc="0" baseline="0">
          <a:ln>
            <a:noFill/>
          </a:ln>
          <a:solidFill>
            <a:srgbClr val="2A3990"/>
          </a:solidFill>
          <a:uFillTx/>
          <a:latin typeface="Roboto"/>
          <a:ea typeface="Roboto"/>
          <a:cs typeface="Roboto"/>
          <a:sym typeface="Roboto"/>
        </a:defRPr>
      </a:lvl9pPr>
    </p:titleStyle>
    <p:bodyStyle>
      <a:lvl1pPr marL="457200" marR="0" indent="-342900" algn="l" defTabSz="914400" rtl="0" latinLnBrk="0">
        <a:lnSpc>
          <a:spcPct val="115000"/>
        </a:lnSpc>
        <a:spcBef>
          <a:spcPts val="0"/>
        </a:spcBef>
        <a:spcAft>
          <a:spcPts val="0"/>
        </a:spcAft>
        <a:buClr>
          <a:srgbClr val="434343"/>
        </a:buClr>
        <a:buSzPts val="1800"/>
        <a:buFont typeface="Helvetica"/>
        <a:buChar char="●"/>
        <a:tabLst/>
        <a:defRPr sz="1800" b="0" i="0" u="none" strike="noStrike" cap="none" spc="0" baseline="0">
          <a:ln>
            <a:noFill/>
          </a:ln>
          <a:solidFill>
            <a:srgbClr val="434343"/>
          </a:solidFill>
          <a:uFillTx/>
          <a:latin typeface="Roboto"/>
          <a:ea typeface="Roboto"/>
          <a:cs typeface="Roboto"/>
          <a:sym typeface="Roboto"/>
        </a:defRPr>
      </a:lvl1pPr>
      <a:lvl2pPr marL="1005114" marR="0" indent="-408214" algn="l" defTabSz="914400" rtl="0" latinLnBrk="0">
        <a:lnSpc>
          <a:spcPct val="115000"/>
        </a:lnSpc>
        <a:spcBef>
          <a:spcPts val="0"/>
        </a:spcBef>
        <a:spcAft>
          <a:spcPts val="0"/>
        </a:spcAft>
        <a:buClr>
          <a:srgbClr val="434343"/>
        </a:buClr>
        <a:buSzPts val="1800"/>
        <a:buFont typeface="Helvetica"/>
        <a:buChar char="○"/>
        <a:tabLst/>
        <a:defRPr sz="1800" b="0" i="0" u="none" strike="noStrike" cap="none" spc="0" baseline="0">
          <a:ln>
            <a:noFill/>
          </a:ln>
          <a:solidFill>
            <a:srgbClr val="434343"/>
          </a:solidFill>
          <a:uFillTx/>
          <a:latin typeface="Roboto"/>
          <a:ea typeface="Roboto"/>
          <a:cs typeface="Roboto"/>
          <a:sym typeface="Roboto"/>
        </a:defRPr>
      </a:lvl2pPr>
      <a:lvl3pPr marL="1462314" marR="0" indent="-408214" algn="l" defTabSz="914400" rtl="0" latinLnBrk="0">
        <a:lnSpc>
          <a:spcPct val="115000"/>
        </a:lnSpc>
        <a:spcBef>
          <a:spcPts val="0"/>
        </a:spcBef>
        <a:spcAft>
          <a:spcPts val="0"/>
        </a:spcAft>
        <a:buClr>
          <a:srgbClr val="434343"/>
        </a:buClr>
        <a:buSzPts val="1800"/>
        <a:buFont typeface="Helvetica"/>
        <a:buChar char="■"/>
        <a:tabLst/>
        <a:defRPr sz="1800" b="0" i="0" u="none" strike="noStrike" cap="none" spc="0" baseline="0">
          <a:ln>
            <a:noFill/>
          </a:ln>
          <a:solidFill>
            <a:srgbClr val="434343"/>
          </a:solidFill>
          <a:uFillTx/>
          <a:latin typeface="Roboto"/>
          <a:ea typeface="Roboto"/>
          <a:cs typeface="Roboto"/>
          <a:sym typeface="Roboto"/>
        </a:defRPr>
      </a:lvl3pPr>
      <a:lvl4pPr marL="1919514" marR="0" indent="-408214" algn="l" defTabSz="914400" rtl="0" latinLnBrk="0">
        <a:lnSpc>
          <a:spcPct val="115000"/>
        </a:lnSpc>
        <a:spcBef>
          <a:spcPts val="0"/>
        </a:spcBef>
        <a:spcAft>
          <a:spcPts val="0"/>
        </a:spcAft>
        <a:buClr>
          <a:srgbClr val="434343"/>
        </a:buClr>
        <a:buSzPts val="1800"/>
        <a:buFont typeface="Helvetica"/>
        <a:buChar char="●"/>
        <a:tabLst/>
        <a:defRPr sz="1800" b="0" i="0" u="none" strike="noStrike" cap="none" spc="0" baseline="0">
          <a:ln>
            <a:noFill/>
          </a:ln>
          <a:solidFill>
            <a:srgbClr val="434343"/>
          </a:solidFill>
          <a:uFillTx/>
          <a:latin typeface="Roboto"/>
          <a:ea typeface="Roboto"/>
          <a:cs typeface="Roboto"/>
          <a:sym typeface="Roboto"/>
        </a:defRPr>
      </a:lvl4pPr>
      <a:lvl5pPr marL="2376714" marR="0" indent="-408214" algn="l" defTabSz="914400" rtl="0" latinLnBrk="0">
        <a:lnSpc>
          <a:spcPct val="115000"/>
        </a:lnSpc>
        <a:spcBef>
          <a:spcPts val="0"/>
        </a:spcBef>
        <a:spcAft>
          <a:spcPts val="0"/>
        </a:spcAft>
        <a:buClr>
          <a:srgbClr val="434343"/>
        </a:buClr>
        <a:buSzPts val="1800"/>
        <a:buFont typeface="Helvetica"/>
        <a:buChar char="○"/>
        <a:tabLst/>
        <a:defRPr sz="1800" b="0" i="0" u="none" strike="noStrike" cap="none" spc="0" baseline="0">
          <a:ln>
            <a:noFill/>
          </a:ln>
          <a:solidFill>
            <a:srgbClr val="434343"/>
          </a:solidFill>
          <a:uFillTx/>
          <a:latin typeface="Roboto"/>
          <a:ea typeface="Roboto"/>
          <a:cs typeface="Roboto"/>
          <a:sym typeface="Roboto"/>
        </a:defRPr>
      </a:lvl5pPr>
      <a:lvl6pPr marL="2833914" marR="0" indent="-408214" algn="l" defTabSz="914400" rtl="0" latinLnBrk="0">
        <a:lnSpc>
          <a:spcPct val="115000"/>
        </a:lnSpc>
        <a:spcBef>
          <a:spcPts val="0"/>
        </a:spcBef>
        <a:spcAft>
          <a:spcPts val="0"/>
        </a:spcAft>
        <a:buClr>
          <a:srgbClr val="434343"/>
        </a:buClr>
        <a:buSzPts val="1800"/>
        <a:buFont typeface="Helvetica"/>
        <a:buChar char="■"/>
        <a:tabLst/>
        <a:defRPr sz="1800" b="0" i="0" u="none" strike="noStrike" cap="none" spc="0" baseline="0">
          <a:ln>
            <a:noFill/>
          </a:ln>
          <a:solidFill>
            <a:srgbClr val="434343"/>
          </a:solidFill>
          <a:uFillTx/>
          <a:latin typeface="Roboto"/>
          <a:ea typeface="Roboto"/>
          <a:cs typeface="Roboto"/>
          <a:sym typeface="Roboto"/>
        </a:defRPr>
      </a:lvl6pPr>
      <a:lvl7pPr marL="3291114" marR="0" indent="-408214" algn="l" defTabSz="914400" rtl="0" latinLnBrk="0">
        <a:lnSpc>
          <a:spcPct val="115000"/>
        </a:lnSpc>
        <a:spcBef>
          <a:spcPts val="0"/>
        </a:spcBef>
        <a:spcAft>
          <a:spcPts val="0"/>
        </a:spcAft>
        <a:buClr>
          <a:srgbClr val="434343"/>
        </a:buClr>
        <a:buSzPts val="1800"/>
        <a:buFont typeface="Helvetica"/>
        <a:buChar char="●"/>
        <a:tabLst/>
        <a:defRPr sz="1800" b="0" i="0" u="none" strike="noStrike" cap="none" spc="0" baseline="0">
          <a:ln>
            <a:noFill/>
          </a:ln>
          <a:solidFill>
            <a:srgbClr val="434343"/>
          </a:solidFill>
          <a:uFillTx/>
          <a:latin typeface="Roboto"/>
          <a:ea typeface="Roboto"/>
          <a:cs typeface="Roboto"/>
          <a:sym typeface="Roboto"/>
        </a:defRPr>
      </a:lvl7pPr>
      <a:lvl8pPr marL="3748314" marR="0" indent="-408214" algn="l" defTabSz="914400" rtl="0" latinLnBrk="0">
        <a:lnSpc>
          <a:spcPct val="115000"/>
        </a:lnSpc>
        <a:spcBef>
          <a:spcPts val="0"/>
        </a:spcBef>
        <a:spcAft>
          <a:spcPts val="0"/>
        </a:spcAft>
        <a:buClr>
          <a:srgbClr val="434343"/>
        </a:buClr>
        <a:buSzPts val="1800"/>
        <a:buFont typeface="Helvetica"/>
        <a:buChar char="○"/>
        <a:tabLst/>
        <a:defRPr sz="1800" b="0" i="0" u="none" strike="noStrike" cap="none" spc="0" baseline="0">
          <a:ln>
            <a:noFill/>
          </a:ln>
          <a:solidFill>
            <a:srgbClr val="434343"/>
          </a:solidFill>
          <a:uFillTx/>
          <a:latin typeface="Roboto"/>
          <a:ea typeface="Roboto"/>
          <a:cs typeface="Roboto"/>
          <a:sym typeface="Roboto"/>
        </a:defRPr>
      </a:lvl8pPr>
      <a:lvl9pPr marL="4205514" marR="0" indent="-408214" algn="l" defTabSz="914400" rtl="0" latinLnBrk="0">
        <a:lnSpc>
          <a:spcPct val="115000"/>
        </a:lnSpc>
        <a:spcBef>
          <a:spcPts val="0"/>
        </a:spcBef>
        <a:spcAft>
          <a:spcPts val="0"/>
        </a:spcAft>
        <a:buClr>
          <a:srgbClr val="434343"/>
        </a:buClr>
        <a:buSzPts val="1800"/>
        <a:buFont typeface="Helvetica"/>
        <a:buChar char="■"/>
        <a:tabLst/>
        <a:defRPr sz="1800" b="0" i="0" u="none" strike="noStrike" cap="none" spc="0" baseline="0">
          <a:ln>
            <a:noFill/>
          </a:ln>
          <a:solidFill>
            <a:srgbClr val="434343"/>
          </a:solidFill>
          <a:uFillTx/>
          <a:latin typeface="Roboto"/>
          <a:ea typeface="Roboto"/>
          <a:cs typeface="Roboto"/>
          <a:sym typeface="Roboto"/>
        </a:defRPr>
      </a:lvl9pPr>
    </p:bodyStyle>
    <p:otherStyle>
      <a:lvl1pPr marL="0" marR="0" indent="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Roboto"/>
        </a:defRPr>
      </a:lvl1pPr>
      <a:lvl2pPr marL="0" marR="0" indent="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Roboto"/>
        </a:defRPr>
      </a:lvl2pPr>
      <a:lvl3pPr marL="0" marR="0" indent="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Roboto"/>
        </a:defRPr>
      </a:lvl3pPr>
      <a:lvl4pPr marL="0" marR="0" indent="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Roboto"/>
        </a:defRPr>
      </a:lvl4pPr>
      <a:lvl5pPr marL="0" marR="0" indent="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Roboto"/>
        </a:defRPr>
      </a:lvl5pPr>
      <a:lvl6pPr marL="0" marR="0" indent="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Roboto"/>
        </a:defRPr>
      </a:lvl6pPr>
      <a:lvl7pPr marL="0" marR="0" indent="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Roboto"/>
        </a:defRPr>
      </a:lvl7pPr>
      <a:lvl8pPr marL="0" marR="0" indent="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Roboto"/>
        </a:defRPr>
      </a:lvl8pPr>
      <a:lvl9pPr marL="0" marR="0" indent="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Roboto"/>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Shape 85"/>
          <p:cNvSpPr txBox="1">
            <a:spLocks noGrp="1"/>
          </p:cNvSpPr>
          <p:nvPr>
            <p:ph type="ctrTitle"/>
          </p:nvPr>
        </p:nvSpPr>
        <p:spPr>
          <a:xfrm>
            <a:off x="598100" y="1775222"/>
            <a:ext cx="8222099" cy="838800"/>
          </a:xfrm>
          <a:prstGeom prst="rect">
            <a:avLst/>
          </a:prstGeom>
        </p:spPr>
        <p:txBody>
          <a:bodyPr/>
          <a:lstStyle>
            <a:lvl1pPr>
              <a:defRPr sz="3400"/>
            </a:lvl1pPr>
          </a:lstStyle>
          <a:p>
            <a:r>
              <a:t>Virginia Interfaith Center for Public Policy</a:t>
            </a:r>
          </a:p>
        </p:txBody>
      </p:sp>
      <p:sp>
        <p:nvSpPr>
          <p:cNvPr id="141" name="Shape 86"/>
          <p:cNvSpPr txBox="1">
            <a:spLocks noGrp="1"/>
          </p:cNvSpPr>
          <p:nvPr>
            <p:ph type="subTitle" sz="quarter" idx="1"/>
          </p:nvPr>
        </p:nvSpPr>
        <p:spPr>
          <a:xfrm>
            <a:off x="598088" y="2715912"/>
            <a:ext cx="8222099" cy="432900"/>
          </a:xfrm>
          <a:prstGeom prst="rect">
            <a:avLst/>
          </a:prstGeom>
        </p:spPr>
        <p:txBody>
          <a:bodyPr/>
          <a:lstStyle>
            <a:lvl1pPr marL="0" indent="0" defTabSz="704087">
              <a:defRPr sz="1617"/>
            </a:lvl1pPr>
          </a:lstStyle>
          <a:p>
            <a:r>
              <a:t>Yanet Amado and Lana Heath de Martinez</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Shape 141"/>
          <p:cNvSpPr txBox="1"/>
          <p:nvPr/>
        </p:nvSpPr>
        <p:spPr>
          <a:xfrm>
            <a:off x="521325" y="646449"/>
            <a:ext cx="8069999" cy="3843651"/>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spAutoFit/>
          </a:bodyPr>
          <a:lstStyle>
            <a:lvl1pPr>
              <a:defRPr sz="8400">
                <a:solidFill>
                  <a:srgbClr val="FFE599"/>
                </a:solidFill>
              </a:defRPr>
            </a:lvl1pPr>
          </a:lstStyle>
          <a:p>
            <a:r>
              <a:t>Sanctuary Congregation Networks</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Shape 146"/>
          <p:cNvSpPr txBox="1">
            <a:spLocks noGrp="1"/>
          </p:cNvSpPr>
          <p:nvPr>
            <p:ph type="title"/>
          </p:nvPr>
        </p:nvSpPr>
        <p:spPr>
          <a:xfrm>
            <a:off x="265500" y="1151099"/>
            <a:ext cx="4045200" cy="1564502"/>
          </a:xfrm>
          <a:prstGeom prst="rect">
            <a:avLst/>
          </a:prstGeom>
        </p:spPr>
        <p:txBody>
          <a:bodyPr/>
          <a:lstStyle>
            <a:lvl1pPr>
              <a:defRPr sz="4400"/>
            </a:lvl1pPr>
          </a:lstStyle>
          <a:p>
            <a:r>
              <a:t>Sanctuary DMV</a:t>
            </a:r>
          </a:p>
        </p:txBody>
      </p:sp>
      <p:sp>
        <p:nvSpPr>
          <p:cNvPr id="192" name="Shape 147"/>
          <p:cNvSpPr txBox="1">
            <a:spLocks noGrp="1"/>
          </p:cNvSpPr>
          <p:nvPr>
            <p:ph type="body" sz="quarter" idx="1"/>
          </p:nvPr>
        </p:nvSpPr>
        <p:spPr>
          <a:xfrm>
            <a:off x="265500" y="2769000"/>
            <a:ext cx="4045200" cy="1269301"/>
          </a:xfrm>
          <a:prstGeom prst="rect">
            <a:avLst/>
          </a:prstGeom>
        </p:spPr>
        <p:txBody>
          <a:bodyPr/>
          <a:lstStyle>
            <a:lvl1pPr marL="0" indent="0">
              <a:defRPr sz="3000"/>
            </a:lvl1pPr>
          </a:lstStyle>
          <a:p>
            <a:r>
              <a:t>Sanctuarydmv.org</a:t>
            </a:r>
          </a:p>
        </p:txBody>
      </p:sp>
      <p:sp>
        <p:nvSpPr>
          <p:cNvPr id="193" name="Shape 148"/>
          <p:cNvSpPr txBox="1">
            <a:spLocks noGrp="1"/>
          </p:cNvSpPr>
          <p:nvPr>
            <p:ph type="body" idx="13"/>
          </p:nvPr>
        </p:nvSpPr>
        <p:spPr>
          <a:prstGeom prst="rect">
            <a:avLst/>
          </a:prstGeom>
          <a:extLst>
            <a:ext uri="{C572A759-6A51-4108-AA02-DFA0A04FC94B}">
              <ma14:wrappingTextBoxFlag xmlns:ma14="http://schemas.microsoft.com/office/mac/drawingml/2011/main" xmlns="" val="1"/>
            </a:ext>
          </a:extLst>
        </p:spPr>
        <p:txBody>
          <a:bodyPr/>
          <a:lstStyle/>
          <a:p>
            <a:pPr marL="0" indent="0">
              <a:buClr>
                <a:srgbClr val="FFFFFF"/>
              </a:buClr>
              <a:buSzTx/>
              <a:buNone/>
              <a:defRPr sz="3000">
                <a:solidFill>
                  <a:srgbClr val="FFFFFF"/>
                </a:solidFill>
              </a:defRPr>
            </a:pPr>
            <a:r>
              <a:t>Northern Virginia</a:t>
            </a:r>
          </a:p>
          <a:p>
            <a:pPr marL="0" indent="0">
              <a:spcBef>
                <a:spcPts val="1600"/>
              </a:spcBef>
              <a:buClr>
                <a:srgbClr val="FFFFFF"/>
              </a:buClr>
              <a:buSzTx/>
              <a:buNone/>
              <a:defRPr sz="3000">
                <a:solidFill>
                  <a:srgbClr val="FFFFFF"/>
                </a:solidFill>
              </a:defRPr>
            </a:pPr>
            <a:r>
              <a:t>Washington D.C.</a:t>
            </a:r>
          </a:p>
          <a:p>
            <a:pPr marL="0" indent="0">
              <a:spcBef>
                <a:spcPts val="1600"/>
              </a:spcBef>
              <a:buClr>
                <a:srgbClr val="FFFFFF"/>
              </a:buClr>
              <a:buSzTx/>
              <a:buNone/>
              <a:defRPr sz="3000">
                <a:solidFill>
                  <a:srgbClr val="FFFFFF"/>
                </a:solidFill>
              </a:defRPr>
            </a:pPr>
            <a:r>
              <a:t>Maryland</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Shape 153"/>
          <p:cNvSpPr txBox="1">
            <a:spLocks noGrp="1"/>
          </p:cNvSpPr>
          <p:nvPr>
            <p:ph type="title"/>
          </p:nvPr>
        </p:nvSpPr>
        <p:spPr>
          <a:xfrm>
            <a:off x="265500" y="1151099"/>
            <a:ext cx="4045200" cy="1564502"/>
          </a:xfrm>
          <a:prstGeom prst="rect">
            <a:avLst/>
          </a:prstGeom>
        </p:spPr>
        <p:txBody>
          <a:bodyPr/>
          <a:lstStyle/>
          <a:p>
            <a:r>
              <a:t>Central Virginia Sanctuary</a:t>
            </a:r>
          </a:p>
        </p:txBody>
      </p:sp>
      <p:sp>
        <p:nvSpPr>
          <p:cNvPr id="198" name="Shape 154"/>
          <p:cNvSpPr txBox="1">
            <a:spLocks noGrp="1"/>
          </p:cNvSpPr>
          <p:nvPr>
            <p:ph type="body" sz="quarter" idx="1"/>
          </p:nvPr>
        </p:nvSpPr>
        <p:spPr>
          <a:xfrm>
            <a:off x="265500" y="2769000"/>
            <a:ext cx="4045200" cy="1269301"/>
          </a:xfrm>
          <a:prstGeom prst="rect">
            <a:avLst/>
          </a:prstGeom>
        </p:spPr>
        <p:txBody>
          <a:bodyPr/>
          <a:lstStyle/>
          <a:p>
            <a:pPr marL="0" indent="0"/>
            <a:r>
              <a:t>Centralvasanctuary.com</a:t>
            </a:r>
          </a:p>
          <a:p>
            <a:pPr marL="0" indent="0">
              <a:defRPr i="1"/>
            </a:pPr>
            <a:r>
              <a:t>Site is in progress - watch for updates!</a:t>
            </a:r>
          </a:p>
        </p:txBody>
      </p:sp>
      <p:sp>
        <p:nvSpPr>
          <p:cNvPr id="199" name="Shape 155"/>
          <p:cNvSpPr txBox="1">
            <a:spLocks noGrp="1"/>
          </p:cNvSpPr>
          <p:nvPr>
            <p:ph type="body" idx="13"/>
          </p:nvPr>
        </p:nvSpPr>
        <p:spPr>
          <a:prstGeom prst="rect">
            <a:avLst/>
          </a:prstGeom>
          <a:extLst>
            <a:ext uri="{C572A759-6A51-4108-AA02-DFA0A04FC94B}">
              <ma14:wrappingTextBoxFlag xmlns:ma14="http://schemas.microsoft.com/office/mac/drawingml/2011/main" xmlns="" val="1"/>
            </a:ext>
          </a:extLst>
        </p:spPr>
        <p:txBody>
          <a:bodyPr/>
          <a:lstStyle/>
          <a:p>
            <a:pPr marL="0" indent="0">
              <a:buClr>
                <a:srgbClr val="FFFFFF"/>
              </a:buClr>
              <a:buSzTx/>
              <a:buNone/>
              <a:defRPr>
                <a:solidFill>
                  <a:srgbClr val="FFFFFF"/>
                </a:solidFill>
              </a:defRPr>
            </a:pPr>
            <a:r>
              <a:t>Fredericksburg</a:t>
            </a:r>
          </a:p>
          <a:p>
            <a:pPr marL="0" indent="0">
              <a:spcBef>
                <a:spcPts val="1600"/>
              </a:spcBef>
              <a:buClr>
                <a:srgbClr val="FFFFFF"/>
              </a:buClr>
              <a:buSzTx/>
              <a:buNone/>
              <a:defRPr>
                <a:solidFill>
                  <a:srgbClr val="FFFFFF"/>
                </a:solidFill>
              </a:defRPr>
            </a:pPr>
            <a:r>
              <a:t>Williamsburg</a:t>
            </a:r>
          </a:p>
          <a:p>
            <a:pPr marL="0" indent="0">
              <a:spcBef>
                <a:spcPts val="1600"/>
              </a:spcBef>
              <a:buClr>
                <a:srgbClr val="FFFFFF"/>
              </a:buClr>
              <a:buSzTx/>
              <a:buNone/>
              <a:defRPr>
                <a:solidFill>
                  <a:srgbClr val="FFFFFF"/>
                </a:solidFill>
              </a:defRPr>
            </a:pPr>
            <a:r>
              <a:t>Charlottesville</a:t>
            </a:r>
          </a:p>
          <a:p>
            <a:pPr marL="0" indent="0">
              <a:spcBef>
                <a:spcPts val="1600"/>
              </a:spcBef>
              <a:buClr>
                <a:srgbClr val="FFFFFF"/>
              </a:buClr>
              <a:buSzTx/>
              <a:buNone/>
              <a:defRPr>
                <a:solidFill>
                  <a:srgbClr val="FFFFFF"/>
                </a:solidFill>
              </a:defRPr>
            </a:pPr>
            <a:r>
              <a:t>Metro Richmond</a:t>
            </a:r>
          </a:p>
          <a:p>
            <a:pPr marL="0" indent="0">
              <a:spcBef>
                <a:spcPts val="1600"/>
              </a:spcBef>
              <a:buClr>
                <a:srgbClr val="FFFFFF"/>
              </a:buClr>
              <a:buSzTx/>
              <a:buNone/>
              <a:defRPr>
                <a:solidFill>
                  <a:srgbClr val="FFFFFF"/>
                </a:solidFill>
              </a:defRPr>
            </a:pPr>
            <a:r>
              <a:t>Petersburg</a:t>
            </a:r>
          </a:p>
          <a:p>
            <a:pPr marL="0" indent="0" algn="r">
              <a:spcBef>
                <a:spcPts val="1600"/>
              </a:spcBef>
              <a:buClr>
                <a:srgbClr val="FFFFFF"/>
              </a:buClr>
              <a:buSzTx/>
              <a:buNone/>
              <a:defRPr i="1">
                <a:solidFill>
                  <a:srgbClr val="FFFFFF"/>
                </a:solidFill>
              </a:defRPr>
            </a:pPr>
            <a:r>
              <a:t>A project of the Virginia Interfaith Center for Public Policy.</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Shape 160"/>
          <p:cNvSpPr txBox="1">
            <a:spLocks noGrp="1"/>
          </p:cNvSpPr>
          <p:nvPr>
            <p:ph type="title"/>
          </p:nvPr>
        </p:nvSpPr>
        <p:spPr>
          <a:xfrm>
            <a:off x="490249" y="526350"/>
            <a:ext cx="6641402" cy="2184600"/>
          </a:xfrm>
          <a:prstGeom prst="rect">
            <a:avLst/>
          </a:prstGeom>
        </p:spPr>
        <p:txBody>
          <a:bodyPr/>
          <a:lstStyle/>
          <a:p>
            <a:r>
              <a:t>Join as Congregation or Individual</a:t>
            </a:r>
          </a:p>
        </p:txBody>
      </p:sp>
      <p:sp>
        <p:nvSpPr>
          <p:cNvPr id="204" name="Shape 161"/>
          <p:cNvSpPr txBox="1"/>
          <p:nvPr/>
        </p:nvSpPr>
        <p:spPr>
          <a:xfrm>
            <a:off x="417050" y="2571750"/>
            <a:ext cx="8320200" cy="1775572"/>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spAutoFit/>
          </a:bodyPr>
          <a:lstStyle/>
          <a:p>
            <a:pPr>
              <a:defRPr sz="1800">
                <a:solidFill>
                  <a:srgbClr val="FFD966"/>
                </a:solidFill>
              </a:defRPr>
            </a:pPr>
            <a:r>
              <a:t>Congregations that join the Network commit to:</a:t>
            </a:r>
          </a:p>
          <a:p>
            <a:pPr>
              <a:defRPr>
                <a:solidFill>
                  <a:srgbClr val="000000"/>
                </a:solidFill>
              </a:defRPr>
            </a:pPr>
            <a:endParaRPr sz="1800">
              <a:solidFill>
                <a:srgbClr val="FFD966"/>
              </a:solidFill>
            </a:endParaRPr>
          </a:p>
          <a:p>
            <a:pPr>
              <a:defRPr sz="1800">
                <a:solidFill>
                  <a:srgbClr val="FFD966"/>
                </a:solidFill>
              </a:defRPr>
            </a:pPr>
            <a:r>
              <a:t>-Supporting hosting congregations</a:t>
            </a:r>
          </a:p>
          <a:p>
            <a:pPr>
              <a:defRPr sz="1800">
                <a:solidFill>
                  <a:srgbClr val="FFD966"/>
                </a:solidFill>
              </a:defRPr>
            </a:pPr>
            <a:r>
              <a:t>-Sharing calls for support from the steering committee and rapid response team</a:t>
            </a:r>
          </a:p>
          <a:p>
            <a:pPr>
              <a:defRPr sz="1800">
                <a:solidFill>
                  <a:srgbClr val="FFD966"/>
                </a:solidFill>
              </a:defRPr>
            </a:pPr>
            <a:r>
              <a:t>-Providing member liaisons to the steering committee</a:t>
            </a:r>
          </a:p>
          <a:p>
            <a:pPr>
              <a:defRPr sz="1800">
                <a:solidFill>
                  <a:srgbClr val="FFD966"/>
                </a:solidFill>
              </a:defRPr>
            </a:pPr>
            <a:r>
              <a:t>-Inviting congregation members to join Circles of Protection</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Shape 166"/>
          <p:cNvSpPr txBox="1">
            <a:spLocks noGrp="1"/>
          </p:cNvSpPr>
          <p:nvPr>
            <p:ph type="title"/>
          </p:nvPr>
        </p:nvSpPr>
        <p:spPr>
          <a:xfrm>
            <a:off x="311699" y="410000"/>
            <a:ext cx="8520602" cy="607801"/>
          </a:xfrm>
          <a:prstGeom prst="rect">
            <a:avLst/>
          </a:prstGeom>
        </p:spPr>
        <p:txBody>
          <a:bodyPr/>
          <a:lstStyle>
            <a:lvl1pPr defTabSz="850391">
              <a:defRPr sz="2790"/>
            </a:lvl1pPr>
          </a:lstStyle>
          <a:p>
            <a:r>
              <a:t>Sanctuary Congregation Work</a:t>
            </a:r>
          </a:p>
        </p:txBody>
      </p:sp>
      <p:sp>
        <p:nvSpPr>
          <p:cNvPr id="209" name="Shape 167"/>
          <p:cNvSpPr txBox="1">
            <a:spLocks noGrp="1"/>
          </p:cNvSpPr>
          <p:nvPr>
            <p:ph type="body" idx="1"/>
          </p:nvPr>
        </p:nvSpPr>
        <p:spPr>
          <a:xfrm>
            <a:off x="311699" y="1125599"/>
            <a:ext cx="8520602" cy="3339002"/>
          </a:xfrm>
          <a:prstGeom prst="rect">
            <a:avLst/>
          </a:prstGeom>
        </p:spPr>
        <p:txBody>
          <a:bodyPr/>
          <a:lstStyle/>
          <a:p>
            <a:pPr marL="0" indent="0">
              <a:buSzTx/>
              <a:buNone/>
              <a:defRPr sz="2400"/>
            </a:pPr>
            <a:r>
              <a:t>Sanctuary work in Congregations is comprised of 3 general areas:</a:t>
            </a:r>
          </a:p>
          <a:p>
            <a:pPr indent="-381000">
              <a:spcBef>
                <a:spcPts val="1600"/>
              </a:spcBef>
              <a:buSzPts val="2400"/>
              <a:buFontTx/>
              <a:buAutoNum type="arabicPeriod"/>
              <a:defRPr sz="2400"/>
            </a:pPr>
            <a:r>
              <a:t>Policy Advocacy. The goal is not to keep people on “church arrest”, but to create spaces where all are safe and free. This means advocating for policies at the local and state level that provide constitutional protections and fair processes for people who are immigrants. </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 name="Shape 172"/>
          <p:cNvSpPr txBox="1">
            <a:spLocks noGrp="1"/>
          </p:cNvSpPr>
          <p:nvPr>
            <p:ph type="title"/>
          </p:nvPr>
        </p:nvSpPr>
        <p:spPr>
          <a:xfrm>
            <a:off x="311699" y="410000"/>
            <a:ext cx="8520602" cy="607801"/>
          </a:xfrm>
          <a:prstGeom prst="rect">
            <a:avLst/>
          </a:prstGeom>
        </p:spPr>
        <p:txBody>
          <a:bodyPr/>
          <a:lstStyle>
            <a:lvl1pPr defTabSz="850391">
              <a:defRPr sz="2790"/>
            </a:lvl1pPr>
          </a:lstStyle>
          <a:p>
            <a:r>
              <a:t>Sanctuary Congregation Work</a:t>
            </a:r>
          </a:p>
        </p:txBody>
      </p:sp>
      <p:sp>
        <p:nvSpPr>
          <p:cNvPr id="214" name="Shape 173"/>
          <p:cNvSpPr txBox="1">
            <a:spLocks noGrp="1"/>
          </p:cNvSpPr>
          <p:nvPr>
            <p:ph type="body" idx="1"/>
          </p:nvPr>
        </p:nvSpPr>
        <p:spPr>
          <a:xfrm>
            <a:off x="311699" y="1125599"/>
            <a:ext cx="8520602" cy="3339002"/>
          </a:xfrm>
          <a:prstGeom prst="rect">
            <a:avLst/>
          </a:prstGeom>
        </p:spPr>
        <p:txBody>
          <a:bodyPr/>
          <a:lstStyle/>
          <a:p>
            <a:pPr marL="0" indent="0">
              <a:buSzTx/>
              <a:buNone/>
              <a:defRPr sz="2400"/>
            </a:pPr>
            <a:r>
              <a:t>Sanctuary work in Congregations is comprised of 3 general areas:</a:t>
            </a:r>
          </a:p>
          <a:p>
            <a:pPr marL="0" indent="0">
              <a:spcBef>
                <a:spcPts val="1600"/>
              </a:spcBef>
              <a:buSzTx/>
              <a:buNone/>
              <a:defRPr sz="2400"/>
            </a:pPr>
            <a:r>
              <a:t>2. Direct Support. Hosting community members facing deportation, supporting campaigns to have cases dismissed, providing legal support and bail funds, transportation, etc.</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 name="Shape 178"/>
          <p:cNvSpPr txBox="1">
            <a:spLocks noGrp="1"/>
          </p:cNvSpPr>
          <p:nvPr>
            <p:ph type="title"/>
          </p:nvPr>
        </p:nvSpPr>
        <p:spPr>
          <a:xfrm>
            <a:off x="311699" y="410000"/>
            <a:ext cx="8520602" cy="607801"/>
          </a:xfrm>
          <a:prstGeom prst="rect">
            <a:avLst/>
          </a:prstGeom>
        </p:spPr>
        <p:txBody>
          <a:bodyPr/>
          <a:lstStyle>
            <a:lvl1pPr defTabSz="850391">
              <a:defRPr sz="2790"/>
            </a:lvl1pPr>
          </a:lstStyle>
          <a:p>
            <a:r>
              <a:t>Sanctuary Congregation Work</a:t>
            </a:r>
          </a:p>
        </p:txBody>
      </p:sp>
      <p:sp>
        <p:nvSpPr>
          <p:cNvPr id="219" name="Shape 179"/>
          <p:cNvSpPr txBox="1">
            <a:spLocks noGrp="1"/>
          </p:cNvSpPr>
          <p:nvPr>
            <p:ph type="body" idx="1"/>
          </p:nvPr>
        </p:nvSpPr>
        <p:spPr>
          <a:xfrm>
            <a:off x="311699" y="1125599"/>
            <a:ext cx="8520602" cy="3339002"/>
          </a:xfrm>
          <a:prstGeom prst="rect">
            <a:avLst/>
          </a:prstGeom>
        </p:spPr>
        <p:txBody>
          <a:bodyPr/>
          <a:lstStyle/>
          <a:p>
            <a:pPr marL="0" indent="0">
              <a:buSzTx/>
              <a:buNone/>
              <a:defRPr sz="2400"/>
            </a:pPr>
            <a:r>
              <a:t>Sanctuary work in Congregations is comprised of 3 general areas:</a:t>
            </a:r>
          </a:p>
          <a:p>
            <a:pPr marL="0" indent="0">
              <a:spcBef>
                <a:spcPts val="1600"/>
              </a:spcBef>
              <a:buSzTx/>
              <a:buNone/>
              <a:defRPr sz="2400"/>
            </a:pPr>
            <a:r>
              <a:t>3. Public Actions. This includes marches, vigils, protests, teach-ins and other actions that cast a narrative of welcome and inclusion, providing a moral vision for our communities.</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 name="Shape 184"/>
          <p:cNvSpPr txBox="1">
            <a:spLocks noGrp="1"/>
          </p:cNvSpPr>
          <p:nvPr>
            <p:ph type="title"/>
          </p:nvPr>
        </p:nvSpPr>
        <p:spPr>
          <a:xfrm>
            <a:off x="598100" y="2152346"/>
            <a:ext cx="8222099" cy="838800"/>
          </a:xfrm>
          <a:prstGeom prst="rect">
            <a:avLst/>
          </a:prstGeom>
        </p:spPr>
        <p:txBody>
          <a:bodyPr/>
          <a:lstStyle/>
          <a:p>
            <a:r>
              <a:t>Education, education, education!</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 name="Shape 189"/>
          <p:cNvSpPr txBox="1">
            <a:spLocks noGrp="1"/>
          </p:cNvSpPr>
          <p:nvPr>
            <p:ph type="title"/>
          </p:nvPr>
        </p:nvSpPr>
        <p:spPr>
          <a:xfrm>
            <a:off x="311699" y="410000"/>
            <a:ext cx="8520602" cy="607801"/>
          </a:xfrm>
          <a:prstGeom prst="rect">
            <a:avLst/>
          </a:prstGeom>
        </p:spPr>
        <p:txBody>
          <a:bodyPr/>
          <a:lstStyle>
            <a:lvl1pPr defTabSz="850391">
              <a:defRPr sz="2790"/>
            </a:lvl1pPr>
          </a:lstStyle>
          <a:p>
            <a:r>
              <a:t>Central VA Sanctuary - Circles of Protection</a:t>
            </a:r>
          </a:p>
        </p:txBody>
      </p:sp>
      <p:sp>
        <p:nvSpPr>
          <p:cNvPr id="228" name="Shape 190"/>
          <p:cNvSpPr txBox="1">
            <a:spLocks noGrp="1"/>
          </p:cNvSpPr>
          <p:nvPr>
            <p:ph type="body" sz="half" idx="1"/>
          </p:nvPr>
        </p:nvSpPr>
        <p:spPr>
          <a:xfrm>
            <a:off x="311699" y="1229974"/>
            <a:ext cx="3999902" cy="3339002"/>
          </a:xfrm>
          <a:prstGeom prst="rect">
            <a:avLst/>
          </a:prstGeom>
        </p:spPr>
        <p:txBody>
          <a:bodyPr/>
          <a:lstStyle/>
          <a:p>
            <a:pPr marL="0" indent="0">
              <a:buSzTx/>
              <a:buNone/>
              <a:defRPr sz="3000"/>
            </a:pPr>
            <a:r>
              <a:t>Fundraising</a:t>
            </a:r>
          </a:p>
          <a:p>
            <a:pPr marL="0" indent="0">
              <a:spcBef>
                <a:spcPts val="1600"/>
              </a:spcBef>
              <a:buSzTx/>
              <a:buNone/>
              <a:defRPr sz="3000"/>
            </a:pPr>
            <a:r>
              <a:t>Legal Defense</a:t>
            </a:r>
          </a:p>
          <a:p>
            <a:pPr marL="0" indent="0">
              <a:spcBef>
                <a:spcPts val="1600"/>
              </a:spcBef>
              <a:buSzTx/>
              <a:buNone/>
              <a:defRPr sz="3000"/>
            </a:pPr>
            <a:r>
              <a:t>Hospitality</a:t>
            </a:r>
          </a:p>
        </p:txBody>
      </p:sp>
      <p:sp>
        <p:nvSpPr>
          <p:cNvPr id="229" name="Shape 191"/>
          <p:cNvSpPr txBox="1">
            <a:spLocks noGrp="1"/>
          </p:cNvSpPr>
          <p:nvPr>
            <p:ph type="body" idx="13"/>
          </p:nvPr>
        </p:nvSpPr>
        <p:spPr>
          <a:prstGeom prst="rect">
            <a:avLst/>
          </a:prstGeom>
          <a:extLst>
            <a:ext uri="{C572A759-6A51-4108-AA02-DFA0A04FC94B}">
              <ma14:wrappingTextBoxFlag xmlns:ma14="http://schemas.microsoft.com/office/mac/drawingml/2011/main" xmlns="" val="1"/>
            </a:ext>
          </a:extLst>
        </p:spPr>
        <p:txBody>
          <a:bodyPr/>
          <a:lstStyle/>
          <a:p>
            <a:pPr marL="0" indent="0">
              <a:buSzTx/>
              <a:buNone/>
              <a:defRPr sz="3000"/>
            </a:pPr>
            <a:r>
              <a:t>Transportation</a:t>
            </a:r>
          </a:p>
          <a:p>
            <a:pPr marL="0" indent="0">
              <a:spcBef>
                <a:spcPts val="1600"/>
              </a:spcBef>
              <a:buSzTx/>
              <a:buNone/>
              <a:defRPr sz="3000"/>
            </a:pPr>
            <a:r>
              <a:t>ICE Accountability</a:t>
            </a:r>
          </a:p>
          <a:p>
            <a:pPr marL="0" indent="0">
              <a:spcBef>
                <a:spcPts val="1600"/>
              </a:spcBef>
              <a:buSzTx/>
              <a:buNone/>
              <a:defRPr sz="3000"/>
            </a:pPr>
            <a:r>
              <a:t>Accompaniment</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 name="Shape 196"/>
          <p:cNvSpPr txBox="1">
            <a:spLocks noGrp="1"/>
          </p:cNvSpPr>
          <p:nvPr>
            <p:ph type="title"/>
          </p:nvPr>
        </p:nvSpPr>
        <p:spPr>
          <a:xfrm>
            <a:off x="265500" y="724200"/>
            <a:ext cx="4045200" cy="1991400"/>
          </a:xfrm>
          <a:prstGeom prst="rect">
            <a:avLst/>
          </a:prstGeom>
        </p:spPr>
        <p:txBody>
          <a:bodyPr/>
          <a:lstStyle>
            <a:lvl1pPr defTabSz="859536">
              <a:defRPr sz="3948"/>
            </a:lvl1pPr>
          </a:lstStyle>
          <a:p>
            <a:r>
              <a:t>Virginia Legislative Update</a:t>
            </a:r>
          </a:p>
        </p:txBody>
      </p:sp>
      <p:sp>
        <p:nvSpPr>
          <p:cNvPr id="234" name="Shape 197"/>
          <p:cNvSpPr txBox="1">
            <a:spLocks noGrp="1"/>
          </p:cNvSpPr>
          <p:nvPr>
            <p:ph type="body" sz="quarter" idx="1"/>
          </p:nvPr>
        </p:nvSpPr>
        <p:spPr>
          <a:xfrm>
            <a:off x="265500" y="2769000"/>
            <a:ext cx="4045200" cy="1269301"/>
          </a:xfrm>
          <a:prstGeom prst="rect">
            <a:avLst/>
          </a:prstGeom>
        </p:spPr>
        <p:txBody>
          <a:bodyPr/>
          <a:lstStyle>
            <a:lvl1pPr marL="0" indent="0"/>
          </a:lstStyle>
          <a:p>
            <a:r>
              <a:t>Policies that VICPP supports and opposes at the General Assembly.</a:t>
            </a:r>
          </a:p>
        </p:txBody>
      </p:sp>
      <p:sp>
        <p:nvSpPr>
          <p:cNvPr id="235" name="Shape 198"/>
          <p:cNvSpPr txBox="1">
            <a:spLocks noGrp="1"/>
          </p:cNvSpPr>
          <p:nvPr>
            <p:ph type="body" idx="13"/>
          </p:nvPr>
        </p:nvSpPr>
        <p:spPr>
          <a:xfrm>
            <a:off x="4939500" y="724200"/>
            <a:ext cx="3837000" cy="3957300"/>
          </a:xfrm>
          <a:prstGeom prst="rect">
            <a:avLst/>
          </a:prstGeom>
          <a:extLst>
            <a:ext uri="{C572A759-6A51-4108-AA02-DFA0A04FC94B}">
              <ma14:wrappingTextBoxFlag xmlns:ma14="http://schemas.microsoft.com/office/mac/drawingml/2011/main" xmlns="" val="1"/>
            </a:ext>
          </a:extLst>
        </p:spPr>
        <p:txBody>
          <a:bodyPr/>
          <a:lstStyle/>
          <a:p>
            <a:pPr marL="0" indent="0">
              <a:buClr>
                <a:srgbClr val="FFFFFF"/>
              </a:buClr>
              <a:buSzTx/>
              <a:buNone/>
              <a:defRPr b="1">
                <a:solidFill>
                  <a:srgbClr val="FFFFFF"/>
                </a:solidFill>
              </a:defRPr>
            </a:pPr>
            <a:r>
              <a:t>Drive Virginia Forward </a:t>
            </a:r>
            <a:r>
              <a:rPr b="0"/>
              <a:t>- driving privilege cards for all who live and pay taxes in Virginia.</a:t>
            </a:r>
          </a:p>
          <a:p>
            <a:pPr marL="0" indent="0">
              <a:spcBef>
                <a:spcPts val="1600"/>
              </a:spcBef>
              <a:buClr>
                <a:srgbClr val="FFFFFF"/>
              </a:buClr>
              <a:buSzTx/>
              <a:buNone/>
              <a:defRPr>
                <a:solidFill>
                  <a:srgbClr val="FFFFFF"/>
                </a:solidFill>
              </a:defRPr>
            </a:pPr>
            <a:r>
              <a:t>-Ask local police chief/sheriff for letter of support.</a:t>
            </a:r>
          </a:p>
          <a:p>
            <a:pPr marL="0" indent="0">
              <a:spcBef>
                <a:spcPts val="1600"/>
              </a:spcBef>
              <a:buClr>
                <a:srgbClr val="FFFFFF"/>
              </a:buClr>
              <a:buSzTx/>
              <a:buNone/>
              <a:defRPr>
                <a:solidFill>
                  <a:srgbClr val="FFFFFF"/>
                </a:solidFill>
              </a:defRPr>
            </a:pPr>
            <a:r>
              <a:t>-Express support to elected officials.</a:t>
            </a:r>
          </a:p>
          <a:p>
            <a:pPr marL="0" indent="0">
              <a:spcBef>
                <a:spcPts val="1600"/>
              </a:spcBef>
              <a:buClr>
                <a:srgbClr val="FFFFFF"/>
              </a:buClr>
              <a:buSzTx/>
              <a:buNone/>
              <a:defRPr>
                <a:solidFill>
                  <a:srgbClr val="FFFFFF"/>
                </a:solidFill>
              </a:defRPr>
            </a:pPr>
            <a:r>
              <a:t>-Ask local police chief/sheriff not to issue court summons for driving without a license.</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Shape 91"/>
          <p:cNvSpPr txBox="1">
            <a:spLocks noGrp="1"/>
          </p:cNvSpPr>
          <p:nvPr>
            <p:ph type="title"/>
          </p:nvPr>
        </p:nvSpPr>
        <p:spPr>
          <a:xfrm>
            <a:off x="598100" y="2152346"/>
            <a:ext cx="8222099" cy="838800"/>
          </a:xfrm>
          <a:prstGeom prst="rect">
            <a:avLst/>
          </a:prstGeom>
        </p:spPr>
        <p:txBody>
          <a:bodyPr/>
          <a:lstStyle/>
          <a:p>
            <a:r>
              <a:t>Current Events: What’s going on?</a:t>
            </a:r>
          </a:p>
        </p:txBody>
      </p:sp>
      <p:sp>
        <p:nvSpPr>
          <p:cNvPr id="146" name="Shape 92"/>
          <p:cNvSpPr txBox="1"/>
          <p:nvPr/>
        </p:nvSpPr>
        <p:spPr>
          <a:xfrm>
            <a:off x="802825" y="2992399"/>
            <a:ext cx="7621800" cy="583435"/>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spAutoFit/>
          </a:bodyPr>
          <a:lstStyle/>
          <a:p>
            <a:pPr>
              <a:defRPr b="1">
                <a:solidFill>
                  <a:srgbClr val="FFD966"/>
                </a:solidFill>
              </a:defRPr>
            </a:pPr>
            <a:r>
              <a:t>Lana Heath de Martinez</a:t>
            </a:r>
            <a:r>
              <a:rPr b="0"/>
              <a:t>, M.Div.</a:t>
            </a:r>
          </a:p>
          <a:p>
            <a:pPr>
              <a:defRPr>
                <a:solidFill>
                  <a:srgbClr val="FFD966"/>
                </a:solidFill>
              </a:defRPr>
            </a:pPr>
            <a:r>
              <a:t>Welcoming All Coordinator, Virginia Interfaith Center for Public Policy</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 name="Shape 203"/>
          <p:cNvSpPr txBox="1">
            <a:spLocks noGrp="1"/>
          </p:cNvSpPr>
          <p:nvPr>
            <p:ph type="title"/>
          </p:nvPr>
        </p:nvSpPr>
        <p:spPr>
          <a:xfrm>
            <a:off x="265500" y="724200"/>
            <a:ext cx="4045200" cy="1991400"/>
          </a:xfrm>
          <a:prstGeom prst="rect">
            <a:avLst/>
          </a:prstGeom>
        </p:spPr>
        <p:txBody>
          <a:bodyPr/>
          <a:lstStyle>
            <a:lvl1pPr defTabSz="859536">
              <a:defRPr sz="3948"/>
            </a:lvl1pPr>
          </a:lstStyle>
          <a:p>
            <a:r>
              <a:t>Virginia Legislative Update</a:t>
            </a:r>
          </a:p>
        </p:txBody>
      </p:sp>
      <p:sp>
        <p:nvSpPr>
          <p:cNvPr id="240" name="Shape 204"/>
          <p:cNvSpPr txBox="1">
            <a:spLocks noGrp="1"/>
          </p:cNvSpPr>
          <p:nvPr>
            <p:ph type="body" sz="quarter" idx="1"/>
          </p:nvPr>
        </p:nvSpPr>
        <p:spPr>
          <a:xfrm>
            <a:off x="265500" y="2769000"/>
            <a:ext cx="4045200" cy="1269301"/>
          </a:xfrm>
          <a:prstGeom prst="rect">
            <a:avLst/>
          </a:prstGeom>
        </p:spPr>
        <p:txBody>
          <a:bodyPr/>
          <a:lstStyle>
            <a:lvl1pPr marL="0" indent="0"/>
          </a:lstStyle>
          <a:p>
            <a:r>
              <a:t>Policies that VICPP supports and opposes at the General Assembly.</a:t>
            </a:r>
          </a:p>
        </p:txBody>
      </p:sp>
      <p:sp>
        <p:nvSpPr>
          <p:cNvPr id="241" name="Shape 205"/>
          <p:cNvSpPr txBox="1">
            <a:spLocks noGrp="1"/>
          </p:cNvSpPr>
          <p:nvPr>
            <p:ph type="body" idx="13"/>
          </p:nvPr>
        </p:nvSpPr>
        <p:spPr>
          <a:xfrm>
            <a:off x="4939500" y="724200"/>
            <a:ext cx="3837000" cy="3957300"/>
          </a:xfrm>
          <a:prstGeom prst="rect">
            <a:avLst/>
          </a:prstGeom>
          <a:extLst>
            <a:ext uri="{C572A759-6A51-4108-AA02-DFA0A04FC94B}">
              <ma14:wrappingTextBoxFlag xmlns:ma14="http://schemas.microsoft.com/office/mac/drawingml/2011/main" xmlns="" val="1"/>
            </a:ext>
          </a:extLst>
        </p:spPr>
        <p:txBody>
          <a:bodyPr/>
          <a:lstStyle/>
          <a:p>
            <a:pPr marL="0" indent="0">
              <a:buClr>
                <a:srgbClr val="FFFFFF"/>
              </a:buClr>
              <a:buSzTx/>
              <a:buNone/>
              <a:defRPr b="1">
                <a:solidFill>
                  <a:srgbClr val="FFFFFF"/>
                </a:solidFill>
              </a:defRPr>
            </a:pPr>
            <a:r>
              <a:t>Tuition Equity</a:t>
            </a:r>
            <a:r>
              <a:rPr b="0"/>
              <a:t> - instate tuition for all Virginia students.</a:t>
            </a:r>
          </a:p>
          <a:p>
            <a:pPr marL="0" indent="0">
              <a:spcBef>
                <a:spcPts val="1600"/>
              </a:spcBef>
              <a:buClr>
                <a:srgbClr val="FFFFFF"/>
              </a:buClr>
              <a:buSzTx/>
              <a:buNone/>
              <a:defRPr>
                <a:solidFill>
                  <a:srgbClr val="FFFFFF"/>
                </a:solidFill>
              </a:defRPr>
            </a:pPr>
            <a:r>
              <a:t>-Contact Speaker Cox and tell him to meet with Virginia Students.</a:t>
            </a:r>
          </a:p>
          <a:p>
            <a:pPr marL="0" indent="0">
              <a:spcBef>
                <a:spcPts val="1600"/>
              </a:spcBef>
              <a:buClr>
                <a:srgbClr val="FFFFFF"/>
              </a:buClr>
              <a:buSzTx/>
              <a:buNone/>
              <a:defRPr>
                <a:solidFill>
                  <a:srgbClr val="FFFFFF"/>
                </a:solidFill>
              </a:defRPr>
            </a:pPr>
            <a:r>
              <a:t>-Tell your elected officials to support tuition Equity.</a:t>
            </a:r>
          </a:p>
          <a:p>
            <a:pPr marL="0" indent="0">
              <a:spcBef>
                <a:spcPts val="1600"/>
              </a:spcBef>
              <a:buClr>
                <a:srgbClr val="FFFFFF"/>
              </a:buClr>
              <a:buSzTx/>
              <a:buNone/>
              <a:defRPr>
                <a:solidFill>
                  <a:srgbClr val="FFFFFF"/>
                </a:solidFill>
              </a:defRPr>
            </a:pPr>
            <a:r>
              <a:t>-Lobby local colleges/universities for support for students.</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 name="Shape 210"/>
          <p:cNvSpPr txBox="1">
            <a:spLocks noGrp="1"/>
          </p:cNvSpPr>
          <p:nvPr>
            <p:ph type="title"/>
          </p:nvPr>
        </p:nvSpPr>
        <p:spPr>
          <a:xfrm>
            <a:off x="265500" y="724200"/>
            <a:ext cx="4045200" cy="1991400"/>
          </a:xfrm>
          <a:prstGeom prst="rect">
            <a:avLst/>
          </a:prstGeom>
        </p:spPr>
        <p:txBody>
          <a:bodyPr/>
          <a:lstStyle>
            <a:lvl1pPr defTabSz="859536">
              <a:defRPr sz="3948"/>
            </a:lvl1pPr>
          </a:lstStyle>
          <a:p>
            <a:r>
              <a:t>Virginia Legislative Update</a:t>
            </a:r>
          </a:p>
        </p:txBody>
      </p:sp>
      <p:sp>
        <p:nvSpPr>
          <p:cNvPr id="246" name="Shape 211"/>
          <p:cNvSpPr txBox="1">
            <a:spLocks noGrp="1"/>
          </p:cNvSpPr>
          <p:nvPr>
            <p:ph type="body" sz="quarter" idx="1"/>
          </p:nvPr>
        </p:nvSpPr>
        <p:spPr>
          <a:xfrm>
            <a:off x="265500" y="2769000"/>
            <a:ext cx="4045200" cy="1269301"/>
          </a:xfrm>
          <a:prstGeom prst="rect">
            <a:avLst/>
          </a:prstGeom>
        </p:spPr>
        <p:txBody>
          <a:bodyPr/>
          <a:lstStyle>
            <a:lvl1pPr marL="0" indent="0"/>
          </a:lstStyle>
          <a:p>
            <a:r>
              <a:t>Policies that VICPP supports and opposes at the General Assembly.</a:t>
            </a:r>
          </a:p>
        </p:txBody>
      </p:sp>
      <p:sp>
        <p:nvSpPr>
          <p:cNvPr id="247" name="Shape 212"/>
          <p:cNvSpPr txBox="1">
            <a:spLocks noGrp="1"/>
          </p:cNvSpPr>
          <p:nvPr>
            <p:ph type="body" idx="13"/>
          </p:nvPr>
        </p:nvSpPr>
        <p:spPr>
          <a:xfrm>
            <a:off x="4939500" y="724200"/>
            <a:ext cx="3837000" cy="3957300"/>
          </a:xfrm>
          <a:prstGeom prst="rect">
            <a:avLst/>
          </a:prstGeom>
          <a:extLst>
            <a:ext uri="{C572A759-6A51-4108-AA02-DFA0A04FC94B}">
              <ma14:wrappingTextBoxFlag xmlns:ma14="http://schemas.microsoft.com/office/mac/drawingml/2011/main" xmlns="" val="1"/>
            </a:ext>
          </a:extLst>
        </p:spPr>
        <p:txBody>
          <a:bodyPr/>
          <a:lstStyle/>
          <a:p>
            <a:pPr marL="0" indent="0">
              <a:buClr>
                <a:srgbClr val="FFFFFF"/>
              </a:buClr>
              <a:buSzTx/>
              <a:buNone/>
              <a:defRPr b="1">
                <a:solidFill>
                  <a:srgbClr val="FFFFFF"/>
                </a:solidFill>
              </a:defRPr>
            </a:pPr>
            <a:r>
              <a:t>Victims/Witnesses Protection - </a:t>
            </a:r>
            <a:r>
              <a:rPr b="0"/>
              <a:t>forbid law enforcement from inquiring about immigration status or reporting victims and witnesses.</a:t>
            </a:r>
          </a:p>
          <a:p>
            <a:pPr marL="0" indent="0">
              <a:spcBef>
                <a:spcPts val="1600"/>
              </a:spcBef>
              <a:buClr>
                <a:srgbClr val="FFFFFF"/>
              </a:buClr>
              <a:buSzTx/>
              <a:buNone/>
              <a:defRPr>
                <a:solidFill>
                  <a:srgbClr val="FFFFFF"/>
                </a:solidFill>
              </a:defRPr>
            </a:pPr>
            <a:r>
              <a:t>-Ask elected officials to support.</a:t>
            </a:r>
          </a:p>
          <a:p>
            <a:pPr marL="0" indent="0">
              <a:spcBef>
                <a:spcPts val="1600"/>
              </a:spcBef>
              <a:buClr>
                <a:srgbClr val="FFFFFF"/>
              </a:buClr>
              <a:buSzTx/>
              <a:buNone/>
              <a:defRPr>
                <a:solidFill>
                  <a:srgbClr val="FFFFFF"/>
                </a:solidFill>
              </a:defRPr>
            </a:pPr>
            <a:r>
              <a:t>-Lobby local law enforcement to adopt this is a local policy.</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 name="Shape 217"/>
          <p:cNvSpPr txBox="1">
            <a:spLocks noGrp="1"/>
          </p:cNvSpPr>
          <p:nvPr>
            <p:ph type="title"/>
          </p:nvPr>
        </p:nvSpPr>
        <p:spPr>
          <a:xfrm>
            <a:off x="265500" y="724200"/>
            <a:ext cx="4045200" cy="1991400"/>
          </a:xfrm>
          <a:prstGeom prst="rect">
            <a:avLst/>
          </a:prstGeom>
        </p:spPr>
        <p:txBody>
          <a:bodyPr/>
          <a:lstStyle>
            <a:lvl1pPr defTabSz="859536">
              <a:defRPr sz="3948"/>
            </a:lvl1pPr>
          </a:lstStyle>
          <a:p>
            <a:r>
              <a:t>Virginia Legislative Update</a:t>
            </a:r>
          </a:p>
        </p:txBody>
      </p:sp>
      <p:sp>
        <p:nvSpPr>
          <p:cNvPr id="252" name="Shape 218"/>
          <p:cNvSpPr txBox="1">
            <a:spLocks noGrp="1"/>
          </p:cNvSpPr>
          <p:nvPr>
            <p:ph type="body" sz="quarter" idx="1"/>
          </p:nvPr>
        </p:nvSpPr>
        <p:spPr>
          <a:xfrm>
            <a:off x="265500" y="2769000"/>
            <a:ext cx="4045200" cy="1269301"/>
          </a:xfrm>
          <a:prstGeom prst="rect">
            <a:avLst/>
          </a:prstGeom>
        </p:spPr>
        <p:txBody>
          <a:bodyPr/>
          <a:lstStyle>
            <a:lvl1pPr marL="0" indent="0"/>
          </a:lstStyle>
          <a:p>
            <a:r>
              <a:t>Policies that VICPP supports and opposes at the General Assembly.</a:t>
            </a:r>
          </a:p>
        </p:txBody>
      </p:sp>
      <p:sp>
        <p:nvSpPr>
          <p:cNvPr id="253" name="Shape 219"/>
          <p:cNvSpPr txBox="1">
            <a:spLocks noGrp="1"/>
          </p:cNvSpPr>
          <p:nvPr>
            <p:ph type="body" idx="13"/>
          </p:nvPr>
        </p:nvSpPr>
        <p:spPr>
          <a:xfrm>
            <a:off x="4939500" y="724200"/>
            <a:ext cx="3837000" cy="3957300"/>
          </a:xfrm>
          <a:prstGeom prst="rect">
            <a:avLst/>
          </a:prstGeom>
          <a:extLst>
            <a:ext uri="{C572A759-6A51-4108-AA02-DFA0A04FC94B}">
              <ma14:wrappingTextBoxFlag xmlns:ma14="http://schemas.microsoft.com/office/mac/drawingml/2011/main" xmlns="" val="1"/>
            </a:ext>
          </a:extLst>
        </p:spPr>
        <p:txBody>
          <a:bodyPr/>
          <a:lstStyle/>
          <a:p>
            <a:pPr marL="0" indent="0">
              <a:buClr>
                <a:srgbClr val="FFFFFF"/>
              </a:buClr>
              <a:buSzTx/>
              <a:buNone/>
              <a:defRPr>
                <a:solidFill>
                  <a:srgbClr val="FFFFFF"/>
                </a:solidFill>
              </a:defRPr>
            </a:pPr>
            <a:r>
              <a:t>Oppose:</a:t>
            </a:r>
          </a:p>
          <a:p>
            <a:pPr marL="0" indent="0">
              <a:spcBef>
                <a:spcPts val="1600"/>
              </a:spcBef>
              <a:buClr>
                <a:srgbClr val="FFFFFF"/>
              </a:buClr>
              <a:buSzTx/>
              <a:buNone/>
              <a:defRPr>
                <a:solidFill>
                  <a:srgbClr val="FFFFFF"/>
                </a:solidFill>
              </a:defRPr>
            </a:pPr>
            <a:r>
              <a:t>ICE Detainer bills</a:t>
            </a:r>
          </a:p>
          <a:p>
            <a:pPr marL="0" indent="0">
              <a:spcBef>
                <a:spcPts val="1600"/>
              </a:spcBef>
              <a:buClr>
                <a:srgbClr val="FFFFFF"/>
              </a:buClr>
              <a:buSzTx/>
              <a:buNone/>
              <a:defRPr>
                <a:solidFill>
                  <a:srgbClr val="FFFFFF"/>
                </a:solidFill>
              </a:defRPr>
            </a:pPr>
            <a:r>
              <a:t>Anti-Sanctuary City bills - </a:t>
            </a:r>
            <a:r>
              <a:rPr i="1"/>
              <a:t>Cline had one in 2018 that was just vetoed.</a:t>
            </a:r>
          </a:p>
          <a:p>
            <a:pPr marL="0" indent="0">
              <a:spcBef>
                <a:spcPts val="1600"/>
              </a:spcBef>
              <a:buClr>
                <a:srgbClr val="FFFFFF"/>
              </a:buClr>
              <a:buSzTx/>
              <a:buNone/>
              <a:defRPr>
                <a:solidFill>
                  <a:srgbClr val="FFFFFF"/>
                </a:solidFill>
              </a:defRPr>
            </a:pPr>
            <a:r>
              <a:t>Anti-Refugee Bills</a:t>
            </a: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 name="Shape 224"/>
          <p:cNvSpPr txBox="1">
            <a:spLocks noGrp="1"/>
          </p:cNvSpPr>
          <p:nvPr>
            <p:ph type="title"/>
          </p:nvPr>
        </p:nvSpPr>
        <p:spPr>
          <a:xfrm>
            <a:off x="311699" y="410000"/>
            <a:ext cx="8520602" cy="607801"/>
          </a:xfrm>
          <a:prstGeom prst="rect">
            <a:avLst/>
          </a:prstGeom>
        </p:spPr>
        <p:txBody>
          <a:bodyPr/>
          <a:lstStyle>
            <a:lvl1pPr defTabSz="850391">
              <a:defRPr sz="2790"/>
            </a:lvl1pPr>
          </a:lstStyle>
          <a:p>
            <a:r>
              <a:t>What to expect from our workshop...</a:t>
            </a:r>
          </a:p>
        </p:txBody>
      </p:sp>
      <p:sp>
        <p:nvSpPr>
          <p:cNvPr id="258" name="Shape 225"/>
          <p:cNvSpPr txBox="1">
            <a:spLocks noGrp="1"/>
          </p:cNvSpPr>
          <p:nvPr>
            <p:ph type="body" idx="1"/>
          </p:nvPr>
        </p:nvSpPr>
        <p:spPr>
          <a:xfrm>
            <a:off x="311699" y="1229874"/>
            <a:ext cx="8520602" cy="3339002"/>
          </a:xfrm>
          <a:prstGeom prst="rect">
            <a:avLst/>
          </a:prstGeom>
        </p:spPr>
        <p:txBody>
          <a:bodyPr/>
          <a:lstStyle/>
          <a:p>
            <a:pPr marL="0" indent="0" defTabSz="859536">
              <a:buSzTx/>
              <a:buNone/>
              <a:defRPr sz="2256"/>
            </a:pPr>
            <a:r>
              <a:t>Personal stories from presenters…</a:t>
            </a:r>
          </a:p>
          <a:p>
            <a:pPr marL="0" indent="0" defTabSz="859536">
              <a:spcBef>
                <a:spcPts val="1500"/>
              </a:spcBef>
              <a:buSzTx/>
              <a:buNone/>
              <a:defRPr sz="2256"/>
            </a:pPr>
            <a:r>
              <a:t>Stories of families supported by the Central VA Sanctuary network…</a:t>
            </a:r>
          </a:p>
          <a:p>
            <a:pPr marL="0" indent="0" defTabSz="859536">
              <a:spcBef>
                <a:spcPts val="1500"/>
              </a:spcBef>
              <a:buSzTx/>
              <a:buNone/>
              <a:defRPr sz="2256"/>
            </a:pPr>
            <a:r>
              <a:t>How to start a new Sanctuary Congregation Network...</a:t>
            </a:r>
          </a:p>
          <a:p>
            <a:pPr marL="0" indent="0" defTabSz="859536">
              <a:spcBef>
                <a:spcPts val="1500"/>
              </a:spcBef>
              <a:buSzTx/>
              <a:buNone/>
              <a:defRPr sz="2256"/>
            </a:pPr>
            <a:r>
              <a:t>Practical ways to assist…</a:t>
            </a:r>
          </a:p>
          <a:p>
            <a:pPr marL="0" indent="0" defTabSz="859536">
              <a:spcBef>
                <a:spcPts val="1500"/>
              </a:spcBef>
              <a:buSzTx/>
              <a:buNone/>
              <a:defRPr sz="2256"/>
            </a:pPr>
            <a:r>
              <a:t>Time for questions...</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Shape 97"/>
          <p:cNvSpPr txBox="1">
            <a:spLocks noGrp="1"/>
          </p:cNvSpPr>
          <p:nvPr>
            <p:ph type="title"/>
          </p:nvPr>
        </p:nvSpPr>
        <p:spPr>
          <a:xfrm>
            <a:off x="265500" y="1151099"/>
            <a:ext cx="4045200" cy="1564502"/>
          </a:xfrm>
          <a:prstGeom prst="rect">
            <a:avLst/>
          </a:prstGeom>
        </p:spPr>
        <p:txBody>
          <a:bodyPr/>
          <a:lstStyle/>
          <a:p>
            <a:r>
              <a:t>Federal Changes</a:t>
            </a:r>
          </a:p>
        </p:txBody>
      </p:sp>
      <p:sp>
        <p:nvSpPr>
          <p:cNvPr id="151" name="Shape 98"/>
          <p:cNvSpPr txBox="1">
            <a:spLocks noGrp="1"/>
          </p:cNvSpPr>
          <p:nvPr>
            <p:ph type="body" sz="quarter" idx="1"/>
          </p:nvPr>
        </p:nvSpPr>
        <p:spPr>
          <a:xfrm>
            <a:off x="265500" y="2768999"/>
            <a:ext cx="4045200" cy="1839599"/>
          </a:xfrm>
          <a:prstGeom prst="rect">
            <a:avLst/>
          </a:prstGeom>
        </p:spPr>
        <p:txBody>
          <a:bodyPr/>
          <a:lstStyle/>
          <a:p>
            <a:pPr marL="0" indent="0">
              <a:defRPr b="1"/>
            </a:pPr>
            <a:r>
              <a:t>Yanet Amado</a:t>
            </a:r>
          </a:p>
          <a:p>
            <a:pPr marL="0" indent="0"/>
            <a:r>
              <a:t>VICPP Welcoming All Organizer</a:t>
            </a:r>
          </a:p>
          <a:p>
            <a:pPr marL="0" indent="0"/>
            <a:r>
              <a:t>UndocuRams founder</a:t>
            </a:r>
          </a:p>
          <a:p>
            <a:pPr marL="0" indent="0"/>
            <a:r>
              <a:t>Virginia Intercollegiate Immigrant Alliance coordinator</a:t>
            </a:r>
          </a:p>
        </p:txBody>
      </p:sp>
      <p:sp>
        <p:nvSpPr>
          <p:cNvPr id="152" name="Shape 99"/>
          <p:cNvSpPr txBox="1">
            <a:spLocks noGrp="1"/>
          </p:cNvSpPr>
          <p:nvPr>
            <p:ph type="body" idx="13"/>
          </p:nvPr>
        </p:nvSpPr>
        <p:spPr>
          <a:prstGeom prst="rect">
            <a:avLst/>
          </a:prstGeom>
          <a:extLst>
            <a:ext uri="{C572A759-6A51-4108-AA02-DFA0A04FC94B}">
              <ma14:wrappingTextBoxFlag xmlns:ma14="http://schemas.microsoft.com/office/mac/drawingml/2011/main" xmlns="" val="1"/>
            </a:ext>
          </a:extLst>
        </p:spPr>
        <p:txBody>
          <a:bodyPr/>
          <a:lstStyle/>
          <a:p>
            <a:pPr marL="0" indent="0">
              <a:buClr>
                <a:srgbClr val="FFFFFF"/>
              </a:buClr>
              <a:buSzTx/>
              <a:buNone/>
              <a:defRPr sz="2100">
                <a:solidFill>
                  <a:srgbClr val="FFFFFF"/>
                </a:solidFill>
              </a:defRPr>
            </a:pPr>
            <a:r>
              <a:t>Daca Court Case</a:t>
            </a:r>
          </a:p>
          <a:p>
            <a:pPr marL="0" indent="0">
              <a:spcBef>
                <a:spcPts val="1600"/>
              </a:spcBef>
              <a:buClr>
                <a:srgbClr val="FFFFFF"/>
              </a:buClr>
              <a:buSzTx/>
              <a:buNone/>
              <a:defRPr sz="2100">
                <a:solidFill>
                  <a:srgbClr val="FFFFFF"/>
                </a:solidFill>
              </a:defRPr>
            </a:pPr>
            <a:r>
              <a:t>TPS cancellation</a:t>
            </a:r>
          </a:p>
          <a:p>
            <a:pPr marL="0" indent="0">
              <a:spcBef>
                <a:spcPts val="1600"/>
              </a:spcBef>
              <a:buClr>
                <a:srgbClr val="FFFFFF"/>
              </a:buClr>
              <a:buSzTx/>
              <a:buNone/>
              <a:defRPr sz="2100">
                <a:solidFill>
                  <a:srgbClr val="FFFFFF"/>
                </a:solidFill>
              </a:defRPr>
            </a:pPr>
            <a:r>
              <a:t>Separating Children at the border - </a:t>
            </a:r>
            <a:r>
              <a:rPr i="1"/>
              <a:t>note that this is not new, just expanded</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Shape 104"/>
          <p:cNvSpPr txBox="1">
            <a:spLocks noGrp="1"/>
          </p:cNvSpPr>
          <p:nvPr>
            <p:ph type="title"/>
          </p:nvPr>
        </p:nvSpPr>
        <p:spPr>
          <a:xfrm>
            <a:off x="311699" y="410000"/>
            <a:ext cx="8520602" cy="607801"/>
          </a:xfrm>
          <a:prstGeom prst="rect">
            <a:avLst/>
          </a:prstGeom>
        </p:spPr>
        <p:txBody>
          <a:bodyPr/>
          <a:lstStyle>
            <a:lvl1pPr defTabSz="850391">
              <a:defRPr sz="2790"/>
            </a:lvl1pPr>
          </a:lstStyle>
          <a:p>
            <a:r>
              <a:t>Current Events in Virginia - Ale</a:t>
            </a:r>
          </a:p>
        </p:txBody>
      </p:sp>
      <p:sp>
        <p:nvSpPr>
          <p:cNvPr id="157" name="Shape 105"/>
          <p:cNvSpPr txBox="1">
            <a:spLocks noGrp="1"/>
          </p:cNvSpPr>
          <p:nvPr>
            <p:ph type="body" idx="1"/>
          </p:nvPr>
        </p:nvSpPr>
        <p:spPr>
          <a:xfrm>
            <a:off x="311699" y="1229874"/>
            <a:ext cx="8520602" cy="3339002"/>
          </a:xfrm>
          <a:prstGeom prst="rect">
            <a:avLst/>
          </a:prstGeom>
        </p:spPr>
        <p:txBody>
          <a:bodyPr/>
          <a:lstStyle/>
          <a:p>
            <a:pPr marL="0" indent="0">
              <a:buSzTx/>
              <a:buNone/>
            </a:pPr>
            <a:r>
              <a:t>Alejandra Pablos was arrested while peacefully protesting at the ICE office on Arboretum in January. She just had her hearing this week and her case was continued until October.</a:t>
            </a:r>
          </a:p>
          <a:p>
            <a:pPr marL="0" indent="0">
              <a:spcBef>
                <a:spcPts val="1600"/>
              </a:spcBef>
              <a:buSzTx/>
              <a:buNone/>
            </a:pPr>
            <a:r>
              <a:t>#AleVsICE #FreeAle </a:t>
            </a:r>
          </a:p>
        </p:txBody>
      </p:sp>
      <p:pic>
        <p:nvPicPr>
          <p:cNvPr id="158" name="Shape 106" descr="Shape 106"/>
          <p:cNvPicPr>
            <a:picLocks noChangeAspect="1"/>
          </p:cNvPicPr>
          <p:nvPr/>
        </p:nvPicPr>
        <p:blipFill>
          <a:blip r:embed="rId3">
            <a:extLst/>
          </a:blip>
          <a:stretch>
            <a:fillRect/>
          </a:stretch>
        </p:blipFill>
        <p:spPr>
          <a:xfrm>
            <a:off x="3035100" y="1961725"/>
            <a:ext cx="3386601" cy="2538925"/>
          </a:xfrm>
          <a:prstGeom prst="rect">
            <a:avLst/>
          </a:prstGeom>
          <a:ln w="12700">
            <a:miter lim="400000"/>
          </a:ln>
        </p:spPr>
      </p:pic>
      <p:sp>
        <p:nvSpPr>
          <p:cNvPr id="159" name="Shape 107"/>
          <p:cNvSpPr txBox="1"/>
          <p:nvPr/>
        </p:nvSpPr>
        <p:spPr>
          <a:xfrm>
            <a:off x="250250" y="2942275"/>
            <a:ext cx="2679601" cy="1599434"/>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spAutoFit/>
          </a:bodyPr>
          <a:lstStyle>
            <a:lvl1pPr>
              <a:defRPr>
                <a:solidFill>
                  <a:srgbClr val="000000"/>
                </a:solidFill>
              </a:defRPr>
            </a:lvl1pPr>
          </a:lstStyle>
          <a:p>
            <a:r>
              <a:t>http://www.richmond.com/news/local/chesterfield/activist-appeared-in-chesterfield-court-tuesday-on-trespassing-charge-connected/article_3643d4d0-e5cf-5574-a606-671ddaa3989a.html</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Shape 112"/>
          <p:cNvSpPr txBox="1">
            <a:spLocks noGrp="1"/>
          </p:cNvSpPr>
          <p:nvPr>
            <p:ph type="title"/>
          </p:nvPr>
        </p:nvSpPr>
        <p:spPr>
          <a:xfrm>
            <a:off x="490249" y="1000950"/>
            <a:ext cx="8351402" cy="3616200"/>
          </a:xfrm>
          <a:prstGeom prst="rect">
            <a:avLst/>
          </a:prstGeom>
        </p:spPr>
        <p:txBody>
          <a:bodyPr/>
          <a:lstStyle/>
          <a:p>
            <a:pPr defTabSz="850391">
              <a:defRPr sz="4464"/>
            </a:pPr>
            <a:r>
              <a:t>Join ICE Accountability team!</a:t>
            </a:r>
          </a:p>
          <a:p>
            <a:pPr defTabSz="850391">
              <a:defRPr sz="4464"/>
            </a:pPr>
            <a:endParaRPr/>
          </a:p>
          <a:p>
            <a:pPr defTabSz="850391">
              <a:defRPr sz="3348"/>
            </a:pPr>
            <a:r>
              <a:t>Hold vigils, actions, meetings at local ICE office.</a:t>
            </a:r>
          </a:p>
          <a:p>
            <a:pPr defTabSz="850391">
              <a:defRPr sz="4464"/>
            </a:pPr>
            <a:endParaRPr sz="3348"/>
          </a:p>
          <a:p>
            <a:pPr defTabSz="850391">
              <a:defRPr sz="3348"/>
            </a:pPr>
            <a:r>
              <a:t>centralvasanctuary.com</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Shape 117"/>
          <p:cNvSpPr txBox="1">
            <a:spLocks noGrp="1"/>
          </p:cNvSpPr>
          <p:nvPr>
            <p:ph type="title"/>
          </p:nvPr>
        </p:nvSpPr>
        <p:spPr>
          <a:xfrm>
            <a:off x="311699" y="410000"/>
            <a:ext cx="8520602" cy="607801"/>
          </a:xfrm>
          <a:prstGeom prst="rect">
            <a:avLst/>
          </a:prstGeom>
        </p:spPr>
        <p:txBody>
          <a:bodyPr/>
          <a:lstStyle>
            <a:lvl1pPr defTabSz="850391">
              <a:defRPr sz="2790"/>
            </a:lvl1pPr>
          </a:lstStyle>
          <a:p>
            <a:r>
              <a:t>Current Events in Virginia - Erick</a:t>
            </a:r>
          </a:p>
        </p:txBody>
      </p:sp>
      <p:sp>
        <p:nvSpPr>
          <p:cNvPr id="168" name="Shape 118"/>
          <p:cNvSpPr txBox="1">
            <a:spLocks noGrp="1"/>
          </p:cNvSpPr>
          <p:nvPr>
            <p:ph type="body" sz="half" idx="1"/>
          </p:nvPr>
        </p:nvSpPr>
        <p:spPr>
          <a:xfrm>
            <a:off x="4368674" y="1017799"/>
            <a:ext cx="4556401" cy="3015302"/>
          </a:xfrm>
          <a:prstGeom prst="rect">
            <a:avLst/>
          </a:prstGeom>
        </p:spPr>
        <p:txBody>
          <a:bodyPr/>
          <a:lstStyle>
            <a:lvl1pPr marL="0" indent="0" defTabSz="905255">
              <a:buSzTx/>
              <a:buNone/>
              <a:defRPr sz="2376"/>
            </a:lvl1pPr>
          </a:lstStyle>
          <a:p>
            <a:r>
              <a:t>Erick Hernandez was unlawfully held at the Henrico County jail on an ICE detainer in March. Due to rapid community mobilization he was released while a dozen or so people protested outside the jail.</a:t>
            </a:r>
          </a:p>
        </p:txBody>
      </p:sp>
      <p:pic>
        <p:nvPicPr>
          <p:cNvPr id="169" name="Shape 119" descr="Shape 119"/>
          <p:cNvPicPr>
            <a:picLocks noChangeAspect="1"/>
          </p:cNvPicPr>
          <p:nvPr/>
        </p:nvPicPr>
        <p:blipFill>
          <a:blip r:embed="rId3">
            <a:extLst/>
          </a:blip>
          <a:stretch>
            <a:fillRect/>
          </a:stretch>
        </p:blipFill>
        <p:spPr>
          <a:xfrm>
            <a:off x="388549" y="1188625"/>
            <a:ext cx="3719476" cy="3118026"/>
          </a:xfrm>
          <a:prstGeom prst="rect">
            <a:avLst/>
          </a:prstGeom>
          <a:ln w="12700">
            <a:miter lim="400000"/>
          </a:ln>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Shape 124"/>
          <p:cNvSpPr txBox="1">
            <a:spLocks noGrp="1"/>
          </p:cNvSpPr>
          <p:nvPr>
            <p:ph type="title"/>
          </p:nvPr>
        </p:nvSpPr>
        <p:spPr>
          <a:xfrm>
            <a:off x="490249" y="526350"/>
            <a:ext cx="5618702" cy="4090800"/>
          </a:xfrm>
          <a:prstGeom prst="rect">
            <a:avLst/>
          </a:prstGeom>
        </p:spPr>
        <p:txBody>
          <a:bodyPr/>
          <a:lstStyle/>
          <a:p>
            <a:pPr defTabSz="850391">
              <a:defRPr sz="4464"/>
            </a:pPr>
            <a:r>
              <a:t>Join or start a Fair Process Policy campaign in your locality!</a:t>
            </a:r>
          </a:p>
          <a:p>
            <a:pPr defTabSz="850391">
              <a:defRPr sz="4464"/>
            </a:pPr>
            <a:endParaRPr/>
          </a:p>
          <a:p>
            <a:pPr defTabSz="850391">
              <a:defRPr sz="3348"/>
            </a:pPr>
            <a:r>
              <a:t>tinyurl.com/fairprocess</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Shape 129"/>
          <p:cNvSpPr txBox="1">
            <a:spLocks noGrp="1"/>
          </p:cNvSpPr>
          <p:nvPr>
            <p:ph type="title"/>
          </p:nvPr>
        </p:nvSpPr>
        <p:spPr>
          <a:xfrm>
            <a:off x="311699" y="410000"/>
            <a:ext cx="8520602" cy="607801"/>
          </a:xfrm>
          <a:prstGeom prst="rect">
            <a:avLst/>
          </a:prstGeom>
        </p:spPr>
        <p:txBody>
          <a:bodyPr/>
          <a:lstStyle>
            <a:lvl1pPr defTabSz="850391">
              <a:defRPr sz="2790"/>
            </a:lvl1pPr>
          </a:lstStyle>
          <a:p>
            <a:r>
              <a:t>Current Events in Virginia - Omar</a:t>
            </a:r>
          </a:p>
        </p:txBody>
      </p:sp>
      <p:sp>
        <p:nvSpPr>
          <p:cNvPr id="178" name="Shape 130"/>
          <p:cNvSpPr txBox="1">
            <a:spLocks noGrp="1"/>
          </p:cNvSpPr>
          <p:nvPr>
            <p:ph type="body" sz="half" idx="1"/>
          </p:nvPr>
        </p:nvSpPr>
        <p:spPr>
          <a:xfrm>
            <a:off x="311699" y="1229874"/>
            <a:ext cx="4260302" cy="3339002"/>
          </a:xfrm>
          <a:prstGeom prst="rect">
            <a:avLst/>
          </a:prstGeom>
        </p:spPr>
        <p:txBody>
          <a:bodyPr/>
          <a:lstStyle/>
          <a:p>
            <a:pPr marL="0" indent="0" defTabSz="886968">
              <a:buSzTx/>
              <a:buNone/>
              <a:defRPr sz="1746"/>
            </a:pPr>
            <a:r>
              <a:t>Yesterday 78 people in several states were picked up in ICE raids, including a VICPP staffperson’s family member. He is being held at Farmville with bond set at $5000.</a:t>
            </a:r>
          </a:p>
          <a:p>
            <a:pPr marL="0" indent="0" defTabSz="886968">
              <a:spcBef>
                <a:spcPts val="1500"/>
              </a:spcBef>
              <a:buSzTx/>
              <a:buNone/>
              <a:defRPr sz="1746"/>
            </a:pPr>
            <a:r>
              <a:t>To contribute to Omar’s bond and the emergency fund for other people detained yesterday in Virginia:</a:t>
            </a:r>
          </a:p>
          <a:p>
            <a:pPr marL="0" indent="0" defTabSz="886968">
              <a:spcBef>
                <a:spcPts val="1500"/>
              </a:spcBef>
              <a:buSzTx/>
              <a:buNone/>
              <a:defRPr sz="1746"/>
            </a:pPr>
            <a:r>
              <a:t>gofundme.com/FreeOmarInRVA</a:t>
            </a:r>
          </a:p>
        </p:txBody>
      </p:sp>
      <p:pic>
        <p:nvPicPr>
          <p:cNvPr id="179" name="Shape 131" descr="Shape 131"/>
          <p:cNvPicPr>
            <a:picLocks noChangeAspect="1"/>
          </p:cNvPicPr>
          <p:nvPr/>
        </p:nvPicPr>
        <p:blipFill>
          <a:blip r:embed="rId3">
            <a:extLst/>
          </a:blip>
          <a:stretch>
            <a:fillRect/>
          </a:stretch>
        </p:blipFill>
        <p:spPr>
          <a:xfrm>
            <a:off x="5130624" y="1017799"/>
            <a:ext cx="3064576" cy="2892127"/>
          </a:xfrm>
          <a:prstGeom prst="rect">
            <a:avLst/>
          </a:prstGeom>
          <a:ln w="12700">
            <a:miter lim="400000"/>
          </a:ln>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Shape 136"/>
          <p:cNvSpPr txBox="1">
            <a:spLocks noGrp="1"/>
          </p:cNvSpPr>
          <p:nvPr>
            <p:ph type="title"/>
          </p:nvPr>
        </p:nvSpPr>
        <p:spPr>
          <a:xfrm>
            <a:off x="490249" y="526350"/>
            <a:ext cx="5618702" cy="4090800"/>
          </a:xfrm>
          <a:prstGeom prst="rect">
            <a:avLst/>
          </a:prstGeom>
        </p:spPr>
        <p:txBody>
          <a:bodyPr/>
          <a:lstStyle/>
          <a:p>
            <a:pPr defTabSz="832104">
              <a:defRPr sz="4368"/>
            </a:pPr>
            <a:r>
              <a:t>Raise money for the Sanctuary Fund.</a:t>
            </a:r>
          </a:p>
          <a:p>
            <a:pPr defTabSz="832104">
              <a:defRPr sz="3276"/>
            </a:pPr>
            <a:r>
              <a:t>This fund is allocated for legal defense and bail for people at risk of deportation.</a:t>
            </a:r>
          </a:p>
          <a:p>
            <a:pPr defTabSz="832104">
              <a:defRPr sz="4368"/>
            </a:pPr>
            <a:endParaRPr sz="3276"/>
          </a:p>
          <a:p>
            <a:pPr defTabSz="832104">
              <a:defRPr sz="3276"/>
            </a:pPr>
            <a:r>
              <a:t>tinyurl.com/sanctuaryfund</a:t>
            </a:r>
          </a:p>
        </p:txBody>
      </p:sp>
    </p:spTree>
  </p:cSld>
  <p:clrMapOvr>
    <a:masterClrMapping/>
  </p:clrMapOvr>
  <p:transition spd="med"/>
</p:sld>
</file>

<file path=ppt/theme/theme1.xml><?xml version="1.0" encoding="utf-8"?>
<a:theme xmlns:a="http://schemas.openxmlformats.org/drawingml/2006/main" name="Geometric">
  <a:themeElements>
    <a:clrScheme name="Geometric">
      <a:dk1>
        <a:srgbClr val="2A3990"/>
      </a:dk1>
      <a:lt1>
        <a:srgbClr val="2A3990"/>
      </a:lt1>
      <a:dk2>
        <a:srgbClr val="A7A7A7"/>
      </a:dk2>
      <a:lt2>
        <a:srgbClr val="535353"/>
      </a:lt2>
      <a:accent1>
        <a:srgbClr val="212D74"/>
      </a:accent1>
      <a:accent2>
        <a:srgbClr val="3949AB"/>
      </a:accent2>
      <a:accent3>
        <a:srgbClr val="9C254D"/>
      </a:accent3>
      <a:accent4>
        <a:srgbClr val="D23369"/>
      </a:accent4>
      <a:accent5>
        <a:srgbClr val="F06292"/>
      </a:accent5>
      <a:accent6>
        <a:srgbClr val="7890CD"/>
      </a:accent6>
      <a:hlink>
        <a:srgbClr val="0000FF"/>
      </a:hlink>
      <a:folHlink>
        <a:srgbClr val="FF00FF"/>
      </a:folHlink>
    </a:clrScheme>
    <a:fontScheme name="Geometric">
      <a:majorFont>
        <a:latin typeface="Helvetica"/>
        <a:ea typeface="Helvetica"/>
        <a:cs typeface="Helvetica"/>
      </a:majorFont>
      <a:minorFont>
        <a:latin typeface="Arial"/>
        <a:ea typeface="Arial"/>
        <a:cs typeface="Arial"/>
      </a:minorFont>
    </a:fontScheme>
    <a:fmtScheme name="Geometric">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2A399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2A399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Geometric">
  <a:themeElements>
    <a:clrScheme name="Geometric">
      <a:dk1>
        <a:srgbClr val="000000"/>
      </a:dk1>
      <a:lt1>
        <a:srgbClr val="FFFFFF"/>
      </a:lt1>
      <a:dk2>
        <a:srgbClr val="A7A7A7"/>
      </a:dk2>
      <a:lt2>
        <a:srgbClr val="535353"/>
      </a:lt2>
      <a:accent1>
        <a:srgbClr val="212D74"/>
      </a:accent1>
      <a:accent2>
        <a:srgbClr val="3949AB"/>
      </a:accent2>
      <a:accent3>
        <a:srgbClr val="9C254D"/>
      </a:accent3>
      <a:accent4>
        <a:srgbClr val="D23369"/>
      </a:accent4>
      <a:accent5>
        <a:srgbClr val="F06292"/>
      </a:accent5>
      <a:accent6>
        <a:srgbClr val="7890CD"/>
      </a:accent6>
      <a:hlink>
        <a:srgbClr val="0000FF"/>
      </a:hlink>
      <a:folHlink>
        <a:srgbClr val="FF00FF"/>
      </a:folHlink>
    </a:clrScheme>
    <a:fontScheme name="Geometric">
      <a:majorFont>
        <a:latin typeface="Helvetica"/>
        <a:ea typeface="Helvetica"/>
        <a:cs typeface="Helvetica"/>
      </a:majorFont>
      <a:minorFont>
        <a:latin typeface="Arial"/>
        <a:ea typeface="Arial"/>
        <a:cs typeface="Arial"/>
      </a:minorFont>
    </a:fontScheme>
    <a:fmtScheme name="Geometric">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2A399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2A399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1269</Words>
  <Application>Microsoft Office PowerPoint</Application>
  <PresentationFormat>On-screen Show (16:9)</PresentationFormat>
  <Paragraphs>133</Paragraphs>
  <Slides>23</Slides>
  <Notes>23</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Geometric</vt:lpstr>
      <vt:lpstr>Virginia Interfaith Center for Public Policy</vt:lpstr>
      <vt:lpstr>Current Events: What’s going on?</vt:lpstr>
      <vt:lpstr>Federal Changes</vt:lpstr>
      <vt:lpstr>Current Events in Virginia - Ale</vt:lpstr>
      <vt:lpstr>Join ICE Accountability team!  Hold vigils, actions, meetings at local ICE office.  centralvasanctuary.com</vt:lpstr>
      <vt:lpstr>Current Events in Virginia - Erick</vt:lpstr>
      <vt:lpstr>Join or start a Fair Process Policy campaign in your locality!  tinyurl.com/fairprocess</vt:lpstr>
      <vt:lpstr>Current Events in Virginia - Omar</vt:lpstr>
      <vt:lpstr>Raise money for the Sanctuary Fund. This fund is allocated for legal defense and bail for people at risk of deportation.  tinyurl.com/sanctuaryfund</vt:lpstr>
      <vt:lpstr>PowerPoint Presentation</vt:lpstr>
      <vt:lpstr>Sanctuary DMV</vt:lpstr>
      <vt:lpstr>Central Virginia Sanctuary</vt:lpstr>
      <vt:lpstr>Join as Congregation or Individual</vt:lpstr>
      <vt:lpstr>Sanctuary Congregation Work</vt:lpstr>
      <vt:lpstr>Sanctuary Congregation Work</vt:lpstr>
      <vt:lpstr>Sanctuary Congregation Work</vt:lpstr>
      <vt:lpstr>Education, education, education!</vt:lpstr>
      <vt:lpstr>Central VA Sanctuary - Circles of Protection</vt:lpstr>
      <vt:lpstr>Virginia Legislative Update</vt:lpstr>
      <vt:lpstr>Virginia Legislative Update</vt:lpstr>
      <vt:lpstr>Virginia Legislative Update</vt:lpstr>
      <vt:lpstr>Virginia Legislative Update</vt:lpstr>
      <vt:lpstr>What to expect from our workshop...</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Virginia Interfaith Center for Public Policy</dc:title>
  <dc:creator>Shrader, Erin</dc:creator>
  <cp:lastModifiedBy>Shrader, Erin</cp:lastModifiedBy>
  <cp:revision>1</cp:revision>
  <dcterms:modified xsi:type="dcterms:W3CDTF">2018-05-19T15:23:43Z</dcterms:modified>
</cp:coreProperties>
</file>