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35"/>
  </p:normalViewPr>
  <p:slideViewPr>
    <p:cSldViewPr snapToGrid="0">
      <p:cViewPr varScale="1">
        <p:scale>
          <a:sx n="104" d="100"/>
          <a:sy n="104" d="100"/>
        </p:scale>
        <p:origin x="23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F71C-CACF-6AAA-2E70-B4AC78407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1CDB0-CA0C-D6A9-1532-8D05167B7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E4D4D-E620-CCC0-4B00-96761517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0AB4E-C87F-D7C8-F086-96F13359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D661B-E3B5-26E2-DF79-F69DE1AE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7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D578-DD5A-17B0-D89F-D89E90B1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31548-8ADE-FE62-9AB1-7735A4303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E827-8E56-AAAF-06CB-F36BEBEE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24559-6B47-504F-D61C-22972A12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136CB-1D67-4D67-EE06-7B504B43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3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047-8400-398D-C7D8-7261909C6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3E907-E200-AC8E-E5FD-2E1B4157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F1D42-F894-51BF-6B6F-E12488515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7F041-57D8-DBA0-61E7-EB202F245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DA888-34DC-99FF-794B-F414BD67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0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5A19B-6C02-9243-66F4-8074502A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94588-9022-7493-5B05-2D1E7E0B2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98A4C-4689-1992-517C-7FD2223A6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BB35A-54A8-C9BF-1C17-848247938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048F9-947C-8A7E-290F-89DF56AD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9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183E-1D65-308C-0E2E-65AF5257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3E678-8EA7-AC08-8807-5C6327609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5661F-CDCD-6DB0-DEC0-C409FA4D3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DF4BA-AE43-8FFC-6A7F-77BB4AB0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4A1E2-8C14-BB9A-E5AD-DA3FE201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2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2E0D-1575-9BEF-0F75-01843926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9F08-7EA7-2929-DC85-93FF5883E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D5709-A4F0-5795-2B06-14F5DA211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56966-34A8-7393-75A8-82681E2A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A2F65-9270-F2BC-CADC-524C3A1D6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C5DC6-33D2-ECDC-FEF8-2712B6F9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7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C8943-AAFE-0688-B2E2-35BE4D4D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DF6F6-8442-E64C-3058-D8019DD22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5AFEA-F8DC-5800-FFF2-34AC2548D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85F27-C555-E8E7-FE39-199FECD3B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1A9E7-5F98-3154-BA86-325976FD6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725A7-BA54-FF92-67B2-E621BB63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DD81A-D9AE-2E56-6687-C2BE7667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747D41-3ABF-FE93-372A-BA250D54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2C92E-C7B8-8B22-9AF0-AFD8B281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6597D-6936-585F-2033-E317E022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F01E4-FD82-5316-3D85-53D1B603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BD863-A6DF-CD0A-F668-0C66F5BD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6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502D8D-DD37-5A50-6559-026B112C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8D395-5094-B55D-835D-C2E5EB08C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EEA9C-A4B6-24D3-FC45-86F76B23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D727-9BD3-B046-518A-DD8003D8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C3DD1-5316-6D6E-3BAA-A8DC3745E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2AECE-30D8-24B8-78BE-00AF47C1D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2797D-C37A-8742-7161-C3A95BC1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3E91C-CE17-BABC-E6AD-E5919319D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3DCAF-799E-CF16-8925-6EBB9795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8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EFF4-9FDD-45CB-D518-ACA96B99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BB938C-5814-6D64-B8F8-B8F4D8B96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0AF14-D9B8-D656-4334-E1080A3A8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26C92-318B-B3F2-C566-D44937FC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450F8-9AD2-CB71-C65F-71A8BFA52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9F17A-F045-9551-B3A8-A0039674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4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6F5F0-CBBA-F4C4-3494-1C22CA5F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EE299-5FF9-BD19-5014-91DC1ABF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E277-8130-274D-0D54-392299A42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8F33B5-BB53-3A4D-BB9B-C81B3476E78B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9A6FA-6A3A-4D5C-79F5-A773DEACB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6647B-8706-994A-600C-550CC970C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9B4A56-F138-504C-B20F-9BFE71B05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3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02006-83D4-1570-616E-9A54554DE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51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22AB5-B5DF-3BF3-0F0A-99D4E6E7B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10002-DE10-C6AF-A930-F3C07C4B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1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E973C-626D-6495-A883-3BD8D41EB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C132C-55CB-CFD2-58ED-525024761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6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9EBF3-4CEE-5E33-427D-817962015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3B3665-353C-D322-96CD-5DC6B2AEC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CF381-382F-4BE7-A1EC-7893BB8CC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B6476-CCCC-461E-AB18-C92DCB0E6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04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3D65C-82B3-BDE9-B604-5483A398E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C87DA-95A6-DD4D-2803-7CCC4834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7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86756-DE40-A931-6902-FEC8A799B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415F1-B704-6513-DE69-FA40A3C90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5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D4C9-0709-2F2D-D08A-8F6C4046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495C0-01B4-620A-18EB-3D302D6CD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4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A4D56-ABC9-9863-AD41-75F4B083E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7A593-5DA4-E2C6-561D-7D0D3156A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29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A1E69-B20D-F497-90BE-CC7576C38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8B0BC6-B5C8-BC3E-CDC3-F96C31407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88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1E54-E12D-0CDC-DAA3-F3AB0DEAC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767B0-79EB-96FF-0F0E-44BDF6AC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73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9E994-28DF-E902-FAE3-26876DCD2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98E7A-03CE-0213-FC58-BC204CBDC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84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DFA8B-AEA7-997B-3227-0DB3F15DB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1A6E3-F4E2-109B-D4B8-C33711F9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32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DE8FD-1853-8880-B641-B6B76553B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E746CE-B13D-B72E-D825-83D1C485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87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6DB1E-58F0-3CC6-5C0E-583301F1A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18A06-B0ED-3AAC-C188-EFABB8559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5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2FE13-F195-73B4-73BC-91A3D70FF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68514-F2D1-27E7-C659-EE958B5B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49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265CC-0808-9526-EC2E-25484B94C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895CD-8ADF-110F-930E-D266CCD2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8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65CE6-7890-D652-6BF0-960CA376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E47EA7-2A58-160A-A7FF-59E7F1D4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3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B8FE0-A235-E0A8-C1F6-C794EEF18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E63BF0-F5C4-4AE2-BDE8-73A244CC3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90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C6207-FF68-FBC8-208D-FA1CC0929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488AB-5964-54D4-D59A-BD4235D54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00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16CEB-C214-B673-30A6-71F59DEF6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F3466-463E-08F2-298B-6522099C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5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C0648-8FE8-1E77-2E8C-A990C79D0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326909-76FF-F869-9983-3F0357610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11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0CF41-1053-1D6D-83C5-44463768E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AA4BE-6FA8-2EC1-6BA3-9F2FD46F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48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332D3-C030-FC69-C7DB-443853BB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2FC2A-D257-76D8-6895-F7145FC7D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46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Park</dc:creator>
  <cp:lastModifiedBy>Daniel Park</cp:lastModifiedBy>
  <cp:revision>2</cp:revision>
  <dcterms:created xsi:type="dcterms:W3CDTF">2026-07-07T16:47:25Z</dcterms:created>
  <dcterms:modified xsi:type="dcterms:W3CDTF">2026-07-15T13:33:45Z</dcterms:modified>
</cp:coreProperties>
</file>