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DACC-5648-2344-6DC8-456BDD9CD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5BBA22-1C84-1416-A8F9-98E14664E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4EA52-CEAA-6A22-194C-6339CE4E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C5E7-FE17-429B-95C6-663A7EFCFFA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F2F35-F2F5-9EE5-FEEE-8CDEADCFC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3CB93-5998-10C2-9BBF-53A029A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8CF-6C96-4424-9598-D746BEF6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84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7EE43-7B90-FCA6-98A2-9A8FFA5A8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79EAA-758A-8398-9053-2DEE9814C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D0EF5-65F3-57E8-36A1-FC99BD0AE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C5E7-FE17-429B-95C6-663A7EFCFFA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625A8-3BBF-FD6C-2331-DDE7219A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FCA0-F4EF-036D-18B7-024D98DB7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8CF-6C96-4424-9598-D746BEF6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5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BE8F2A-9755-5671-2175-EE78BF50A6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2D5002-0EBB-5D9D-C444-3A94AB709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3A6E0-9637-E796-3A39-DFD21229E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C5E7-FE17-429B-95C6-663A7EFCFFA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46EE4-05CD-7BFC-3B40-A184B6FE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B97AC-D0A8-F194-4A3C-BF605058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8CF-6C96-4424-9598-D746BEF6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4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7340-BA95-FA69-AE92-BAC99FBD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02F86-CCF6-07B1-ECEA-E4AEA1DF1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A1364-08F5-D892-CBE9-62648789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C5E7-FE17-429B-95C6-663A7EFCFFA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DB324-E12C-8691-782A-5923623C4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03323-AD59-BFFD-0AC8-D78D4A9B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8CF-6C96-4424-9598-D746BEF6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7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685FD-2626-D0BE-CB02-0BE3E8A1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1FD68-ABF8-A6AB-7E91-3B54777D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94946-A1E5-5B2D-8AC4-6DE9AA89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C5E7-FE17-429B-95C6-663A7EFCFFA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3ACB8-3104-5093-1A79-8FBAFEB8D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853FE-DC43-754F-D705-BEB4C63B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8CF-6C96-4424-9598-D746BEF6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1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1D8D0-C14E-BC14-774E-FD880AC5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65F2B-A338-7895-6EC6-DC0238FE1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11799-DEAA-8E6A-C874-88D9888D9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0A190-7AD0-BF50-E4A9-F1A6AD2B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C5E7-FE17-429B-95C6-663A7EFCFFA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11FA6-8844-B86A-8598-DB72386B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11EDC-4DD8-072D-DA90-37671F2D5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8CF-6C96-4424-9598-D746BEF6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6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DAF2-AE6D-5E31-A491-2FA06210C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992E6-6725-ABAB-BCC6-CC52806A3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5C6C1-FCE6-84FC-9912-FA6DEA605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32B82D-FB40-A58C-33A5-6EE13853D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BE784-BECE-AE24-E9F2-FE9790E2E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C5EB20-9F9C-5765-9EF0-F1AF03DCF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C5E7-FE17-429B-95C6-663A7EFCFFA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285C43-F369-A79F-ECD9-A026B453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F96212-D9BF-7B87-63F9-9D6CA9A1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8CF-6C96-4424-9598-D746BEF6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7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420E-60C0-5F48-B2FC-4E42AF38E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121D5-022A-5827-DEE5-D155238C1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C5E7-FE17-429B-95C6-663A7EFCFFA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F5B359-E591-F156-E4B3-CE9ADFD48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E5353-7A52-C1D3-ED6F-9C47DC8F6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8CF-6C96-4424-9598-D746BEF6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78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989802-25D8-5ACF-0C61-8E1E1D94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C5E7-FE17-429B-95C6-663A7EFCFFA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DBA637-96CB-10D8-E81A-3C2B74401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E03B85-CA40-7A89-34F0-31800B18D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8CF-6C96-4424-9598-D746BEF6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9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AF32-2B13-3B52-9C1E-E1140A853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2867A-D6F2-115F-A47F-BFA714E16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5B00D-D565-CA86-A1DA-9361D540B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8856F3-4961-4FA1-70B1-55E4DDEB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C5E7-FE17-429B-95C6-663A7EFCFFA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5EA57-D704-C398-0E87-215FE3F7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C62F48-B053-E22E-C756-E420C6002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8CF-6C96-4424-9598-D746BEF6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18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30DAE-EE29-FFCA-E9BD-1892A011B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3C3FD-BEC9-FB41-C6D0-24BC4A5E5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3A35E-92A1-E232-9481-EDD12FB50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81C2F7-6CCA-DBA3-946C-BA332C9E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C5E7-FE17-429B-95C6-663A7EFCFFA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60DD1-1902-2983-DF5A-52A3DADF9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2410A-AFA0-1D9B-D280-5E8CBFB1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148CF-6C96-4424-9598-D746BEF6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9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AE8423-6E67-E38C-DA79-02834852E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9AB51-4D7A-4FFA-70FB-5B4A84C5A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66269-D399-8C15-8B89-74E6424BA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52C5E7-FE17-429B-95C6-663A7EFCFFA7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B7CA3-1E62-8777-012E-2F36A6232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7A99-3196-099C-7374-FEBABF1D6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D148CF-6C96-4424-9598-D746BEF69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34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-Structure 1">
            <a:extLst>
              <a:ext uri="{FF2B5EF4-FFF2-40B4-BE49-F238E27FC236}">
                <a16:creationId xmlns:a16="http://schemas.microsoft.com/office/drawing/2014/main" id="{C07C8529-F012-8A5A-3032-00ABA9509E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7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-Structure2">
            <a:extLst>
              <a:ext uri="{FF2B5EF4-FFF2-40B4-BE49-F238E27FC236}">
                <a16:creationId xmlns:a16="http://schemas.microsoft.com/office/drawing/2014/main" id="{F41B7976-8FEA-A073-82AB-C2AE7B0F32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3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-VA Delegation1">
            <a:extLst>
              <a:ext uri="{FF2B5EF4-FFF2-40B4-BE49-F238E27FC236}">
                <a16:creationId xmlns:a16="http://schemas.microsoft.com/office/drawing/2014/main" id="{6F1BB56F-93DD-0ABD-4997-C542B1A4F1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14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-Va Delegation2">
            <a:extLst>
              <a:ext uri="{FF2B5EF4-FFF2-40B4-BE49-F238E27FC236}">
                <a16:creationId xmlns:a16="http://schemas.microsoft.com/office/drawing/2014/main" id="{C8C69161-4CAA-BD34-6018-81566F3AF9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60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- What is GC1">
            <a:extLst>
              <a:ext uri="{FF2B5EF4-FFF2-40B4-BE49-F238E27FC236}">
                <a16:creationId xmlns:a16="http://schemas.microsoft.com/office/drawing/2014/main" id="{1FB07082-3696-3F7C-BB02-D056AF5412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692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-What is GC2">
            <a:extLst>
              <a:ext uri="{FF2B5EF4-FFF2-40B4-BE49-F238E27FC236}">
                <a16:creationId xmlns:a16="http://schemas.microsoft.com/office/drawing/2014/main" id="{F7026A26-170A-F8EA-AD9C-1006BEF0A9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23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- What is GC3">
            <a:extLst>
              <a:ext uri="{FF2B5EF4-FFF2-40B4-BE49-F238E27FC236}">
                <a16:creationId xmlns:a16="http://schemas.microsoft.com/office/drawing/2014/main" id="{DE6D264B-B808-0A8D-F633-6934EA62DA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6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document">
            <a:extLst>
              <a:ext uri="{FF2B5EF4-FFF2-40B4-BE49-F238E27FC236}">
                <a16:creationId xmlns:a16="http://schemas.microsoft.com/office/drawing/2014/main" id="{2036E920-2A5A-2966-2B31-EFF198DD7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60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Duenckel</dc:creator>
  <cp:lastModifiedBy>Sam Duenckel</cp:lastModifiedBy>
  <cp:revision>3</cp:revision>
  <dcterms:created xsi:type="dcterms:W3CDTF">2024-04-08T18:01:06Z</dcterms:created>
  <dcterms:modified xsi:type="dcterms:W3CDTF">2024-04-16T20:03:19Z</dcterms:modified>
</cp:coreProperties>
</file>