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va Sans Bold" panose="020B0604020202020204" charset="0"/>
      <p:regular r:id="rId37"/>
    </p:embeddedFont>
    <p:embeddedFont>
      <p:font typeface="Fredoka" panose="020B0604020202020204" charset="0"/>
      <p:regular r:id="rId38"/>
    </p:embeddedFont>
    <p:embeddedFont>
      <p:font typeface="KG Primary Penmanship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4" y="26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776" y="493677"/>
            <a:ext cx="17278447" cy="9299645"/>
            <a:chOff x="0" y="0"/>
            <a:chExt cx="210052641" cy="11305501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09907872" cy="112910233"/>
            </a:xfrm>
            <a:custGeom>
              <a:avLst/>
              <a:gdLst/>
              <a:ahLst/>
              <a:cxnLst/>
              <a:rect l="l" t="t" r="r" b="b"/>
              <a:pathLst>
                <a:path w="209907872" h="112910233">
                  <a:moveTo>
                    <a:pt x="0" y="0"/>
                  </a:moveTo>
                  <a:lnTo>
                    <a:pt x="209907872" y="0"/>
                  </a:lnTo>
                  <a:lnTo>
                    <a:pt x="209907872" y="112910233"/>
                  </a:lnTo>
                  <a:lnTo>
                    <a:pt x="0" y="112910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10052642" cy="113055016"/>
            </a:xfrm>
            <a:custGeom>
              <a:avLst/>
              <a:gdLst/>
              <a:ahLst/>
              <a:cxnLst/>
              <a:rect l="l" t="t" r="r" b="b"/>
              <a:pathLst>
                <a:path w="210052642" h="113055016">
                  <a:moveTo>
                    <a:pt x="209907857" y="112910231"/>
                  </a:moveTo>
                  <a:lnTo>
                    <a:pt x="210052642" y="112910231"/>
                  </a:lnTo>
                  <a:lnTo>
                    <a:pt x="210052642" y="113055016"/>
                  </a:lnTo>
                  <a:lnTo>
                    <a:pt x="209907857" y="113055016"/>
                  </a:lnTo>
                  <a:lnTo>
                    <a:pt x="209907857" y="1129102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910231"/>
                  </a:lnTo>
                  <a:lnTo>
                    <a:pt x="0" y="112910231"/>
                  </a:lnTo>
                  <a:lnTo>
                    <a:pt x="0" y="144780"/>
                  </a:lnTo>
                  <a:close/>
                  <a:moveTo>
                    <a:pt x="0" y="112910231"/>
                  </a:moveTo>
                  <a:lnTo>
                    <a:pt x="144780" y="112910231"/>
                  </a:lnTo>
                  <a:lnTo>
                    <a:pt x="144780" y="113055016"/>
                  </a:lnTo>
                  <a:lnTo>
                    <a:pt x="0" y="113055016"/>
                  </a:lnTo>
                  <a:lnTo>
                    <a:pt x="0" y="112910231"/>
                  </a:lnTo>
                  <a:close/>
                  <a:moveTo>
                    <a:pt x="209907857" y="144780"/>
                  </a:moveTo>
                  <a:lnTo>
                    <a:pt x="210052642" y="144780"/>
                  </a:lnTo>
                  <a:lnTo>
                    <a:pt x="210052642" y="112910231"/>
                  </a:lnTo>
                  <a:lnTo>
                    <a:pt x="209907857" y="112910231"/>
                  </a:lnTo>
                  <a:lnTo>
                    <a:pt x="209907857" y="144780"/>
                  </a:lnTo>
                  <a:close/>
                  <a:moveTo>
                    <a:pt x="144780" y="112910231"/>
                  </a:moveTo>
                  <a:lnTo>
                    <a:pt x="209907857" y="112910231"/>
                  </a:lnTo>
                  <a:lnTo>
                    <a:pt x="209907857" y="113055016"/>
                  </a:lnTo>
                  <a:lnTo>
                    <a:pt x="144780" y="113055016"/>
                  </a:lnTo>
                  <a:lnTo>
                    <a:pt x="144780" y="112910231"/>
                  </a:lnTo>
                  <a:close/>
                  <a:moveTo>
                    <a:pt x="209907857" y="0"/>
                  </a:moveTo>
                  <a:lnTo>
                    <a:pt x="210052642" y="0"/>
                  </a:lnTo>
                  <a:lnTo>
                    <a:pt x="210052642" y="144780"/>
                  </a:lnTo>
                  <a:lnTo>
                    <a:pt x="209907857" y="144780"/>
                  </a:lnTo>
                  <a:lnTo>
                    <a:pt x="20990785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9907857" y="0"/>
                  </a:lnTo>
                  <a:lnTo>
                    <a:pt x="20990785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9708642" y="1028700"/>
            <a:ext cx="7550658" cy="8229600"/>
          </a:xfrm>
          <a:custGeom>
            <a:avLst/>
            <a:gdLst/>
            <a:ahLst/>
            <a:cxnLst/>
            <a:rect l="l" t="t" r="r" b="b"/>
            <a:pathLst>
              <a:path w="7550658" h="8229600">
                <a:moveTo>
                  <a:pt x="0" y="0"/>
                </a:moveTo>
                <a:lnTo>
                  <a:pt x="7550658" y="0"/>
                </a:lnTo>
                <a:lnTo>
                  <a:pt x="75506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42902" y="7613146"/>
            <a:ext cx="3394761" cy="1645154"/>
          </a:xfrm>
          <a:custGeom>
            <a:avLst/>
            <a:gdLst/>
            <a:ahLst/>
            <a:cxnLst/>
            <a:rect l="l" t="t" r="r" b="b"/>
            <a:pathLst>
              <a:path w="3394761" h="1645154">
                <a:moveTo>
                  <a:pt x="0" y="0"/>
                </a:moveTo>
                <a:lnTo>
                  <a:pt x="3394762" y="0"/>
                </a:lnTo>
                <a:lnTo>
                  <a:pt x="3394762" y="1645154"/>
                </a:lnTo>
                <a:lnTo>
                  <a:pt x="0" y="1645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733425"/>
            <a:ext cx="12811053" cy="306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3"/>
              </a:lnSpc>
            </a:pPr>
            <a:r>
              <a:rPr lang="en-US" sz="7814">
                <a:solidFill>
                  <a:srgbClr val="8BC5E5"/>
                </a:solidFill>
                <a:latin typeface="Fredoka"/>
                <a:ea typeface="Fredoka"/>
                <a:cs typeface="Fredoka"/>
                <a:sym typeface="Fredoka"/>
              </a:rPr>
              <a:t>JUST COMPENSATION TASK FORCE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7913" y="4050339"/>
            <a:ext cx="9546717" cy="337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82"/>
              </a:lnSpc>
            </a:pPr>
            <a:r>
              <a:rPr lang="en-US" sz="8614">
                <a:solidFill>
                  <a:srgbClr val="E28692"/>
                </a:solidFill>
                <a:latin typeface="Fredoka"/>
                <a:ea typeface="Fredoka"/>
                <a:cs typeface="Fredoka"/>
                <a:sym typeface="Fredoka"/>
              </a:rPr>
              <a:t>AM, PE, AND FL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346379" y="641650"/>
            <a:ext cx="17056247" cy="9078888"/>
          </a:xfrm>
          <a:custGeom>
            <a:avLst/>
            <a:gdLst/>
            <a:ahLst/>
            <a:cxnLst/>
            <a:rect l="l" t="t" r="r" b="b"/>
            <a:pathLst>
              <a:path w="17056247" h="9078888">
                <a:moveTo>
                  <a:pt x="0" y="0"/>
                </a:moveTo>
                <a:lnTo>
                  <a:pt x="17056247" y="0"/>
                </a:lnTo>
                <a:lnTo>
                  <a:pt x="17056247" y="9078888"/>
                </a:lnTo>
                <a:lnTo>
                  <a:pt x="0" y="907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783" b="-3714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69443" y="1811817"/>
            <a:ext cx="14349115" cy="63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*** Provisional members total compensation is affected by years of service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678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00636" y="1149071"/>
            <a:ext cx="13299294" cy="8210974"/>
          </a:xfrm>
          <a:custGeom>
            <a:avLst/>
            <a:gdLst/>
            <a:ahLst/>
            <a:cxnLst/>
            <a:rect l="l" t="t" r="r" b="b"/>
            <a:pathLst>
              <a:path w="13299294" h="8210974">
                <a:moveTo>
                  <a:pt x="0" y="0"/>
                </a:moveTo>
                <a:lnTo>
                  <a:pt x="13299294" y="0"/>
                </a:lnTo>
                <a:lnTo>
                  <a:pt x="13299294" y="8210975"/>
                </a:lnTo>
                <a:lnTo>
                  <a:pt x="0" y="8210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120" t="-39065" r="-66779" b="-8132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280778" y="6480657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933045" y="2659380"/>
            <a:ext cx="3092767" cy="6704647"/>
            <a:chOff x="0" y="0"/>
            <a:chExt cx="4123690" cy="8939530"/>
          </a:xfrm>
        </p:grpSpPr>
        <p:sp>
          <p:nvSpPr>
            <p:cNvPr id="8" name="Freeform 8"/>
            <p:cNvSpPr/>
            <p:nvPr/>
          </p:nvSpPr>
          <p:spPr>
            <a:xfrm>
              <a:off x="44450" y="1270"/>
              <a:ext cx="4042410" cy="8896350"/>
            </a:xfrm>
            <a:custGeom>
              <a:avLst/>
              <a:gdLst/>
              <a:ahLst/>
              <a:cxnLst/>
              <a:rect l="l" t="t" r="r" b="b"/>
              <a:pathLst>
                <a:path w="4042410" h="8896350">
                  <a:moveTo>
                    <a:pt x="3915410" y="4639310"/>
                  </a:moveTo>
                  <a:cubicBezTo>
                    <a:pt x="3921760" y="4347210"/>
                    <a:pt x="3958590" y="4175760"/>
                    <a:pt x="3970020" y="4033520"/>
                  </a:cubicBezTo>
                  <a:cubicBezTo>
                    <a:pt x="3980180" y="3893820"/>
                    <a:pt x="3975100" y="3763010"/>
                    <a:pt x="3976370" y="3614420"/>
                  </a:cubicBezTo>
                  <a:cubicBezTo>
                    <a:pt x="3978910" y="3445510"/>
                    <a:pt x="3987800" y="3247390"/>
                    <a:pt x="3977640" y="3075940"/>
                  </a:cubicBezTo>
                  <a:cubicBezTo>
                    <a:pt x="3967480" y="2919730"/>
                    <a:pt x="3948430" y="2760980"/>
                    <a:pt x="3923030" y="2628900"/>
                  </a:cubicBezTo>
                  <a:cubicBezTo>
                    <a:pt x="3902710" y="2522220"/>
                    <a:pt x="3862070" y="2419350"/>
                    <a:pt x="3848100" y="2340610"/>
                  </a:cubicBezTo>
                  <a:cubicBezTo>
                    <a:pt x="3837940" y="2287270"/>
                    <a:pt x="3845560" y="2261870"/>
                    <a:pt x="3832860" y="2205990"/>
                  </a:cubicBezTo>
                  <a:cubicBezTo>
                    <a:pt x="3807460" y="2108200"/>
                    <a:pt x="3742690" y="1946910"/>
                    <a:pt x="3679190" y="1809750"/>
                  </a:cubicBezTo>
                  <a:cubicBezTo>
                    <a:pt x="3606800" y="1651000"/>
                    <a:pt x="3506470" y="1463040"/>
                    <a:pt x="3415030" y="1315720"/>
                  </a:cubicBezTo>
                  <a:cubicBezTo>
                    <a:pt x="3335020" y="1184910"/>
                    <a:pt x="3253740" y="1066800"/>
                    <a:pt x="3167380" y="965200"/>
                  </a:cubicBezTo>
                  <a:cubicBezTo>
                    <a:pt x="3093720" y="876300"/>
                    <a:pt x="3034030" y="822960"/>
                    <a:pt x="2938780" y="735330"/>
                  </a:cubicBezTo>
                  <a:cubicBezTo>
                    <a:pt x="2796540" y="604520"/>
                    <a:pt x="2519680" y="369570"/>
                    <a:pt x="2390140" y="270510"/>
                  </a:cubicBezTo>
                  <a:cubicBezTo>
                    <a:pt x="2322830" y="219710"/>
                    <a:pt x="2263140" y="190500"/>
                    <a:pt x="2230120" y="161290"/>
                  </a:cubicBezTo>
                  <a:cubicBezTo>
                    <a:pt x="2212340" y="144780"/>
                    <a:pt x="2211070" y="128270"/>
                    <a:pt x="2193290" y="119380"/>
                  </a:cubicBezTo>
                  <a:cubicBezTo>
                    <a:pt x="2170430" y="106680"/>
                    <a:pt x="2142490" y="109220"/>
                    <a:pt x="2094230" y="105410"/>
                  </a:cubicBezTo>
                  <a:cubicBezTo>
                    <a:pt x="1960880" y="95250"/>
                    <a:pt x="1502410" y="91440"/>
                    <a:pt x="1344930" y="100330"/>
                  </a:cubicBezTo>
                  <a:cubicBezTo>
                    <a:pt x="1272540" y="104140"/>
                    <a:pt x="1236980" y="107950"/>
                    <a:pt x="1186180" y="118110"/>
                  </a:cubicBezTo>
                  <a:cubicBezTo>
                    <a:pt x="1139190" y="128270"/>
                    <a:pt x="1093470" y="142240"/>
                    <a:pt x="1050290" y="160020"/>
                  </a:cubicBezTo>
                  <a:cubicBezTo>
                    <a:pt x="1005840" y="179070"/>
                    <a:pt x="965200" y="198120"/>
                    <a:pt x="923290" y="231140"/>
                  </a:cubicBezTo>
                  <a:cubicBezTo>
                    <a:pt x="869950" y="271780"/>
                    <a:pt x="821690" y="334010"/>
                    <a:pt x="765810" y="401320"/>
                  </a:cubicBezTo>
                  <a:cubicBezTo>
                    <a:pt x="693420" y="486410"/>
                    <a:pt x="605790" y="610870"/>
                    <a:pt x="535940" y="706120"/>
                  </a:cubicBezTo>
                  <a:cubicBezTo>
                    <a:pt x="474980" y="789940"/>
                    <a:pt x="415290" y="863600"/>
                    <a:pt x="365760" y="944880"/>
                  </a:cubicBezTo>
                  <a:cubicBezTo>
                    <a:pt x="317500" y="1023620"/>
                    <a:pt x="281940" y="1093470"/>
                    <a:pt x="241300" y="1187450"/>
                  </a:cubicBezTo>
                  <a:cubicBezTo>
                    <a:pt x="189230" y="1309370"/>
                    <a:pt x="120650" y="1490980"/>
                    <a:pt x="91440" y="1619250"/>
                  </a:cubicBezTo>
                  <a:cubicBezTo>
                    <a:pt x="69850" y="1717040"/>
                    <a:pt x="69850" y="1779270"/>
                    <a:pt x="63500" y="1885950"/>
                  </a:cubicBezTo>
                  <a:cubicBezTo>
                    <a:pt x="54610" y="2044700"/>
                    <a:pt x="50800" y="2317750"/>
                    <a:pt x="57150" y="2481580"/>
                  </a:cubicBezTo>
                  <a:cubicBezTo>
                    <a:pt x="62230" y="2597150"/>
                    <a:pt x="77470" y="2667000"/>
                    <a:pt x="82550" y="2776220"/>
                  </a:cubicBezTo>
                  <a:cubicBezTo>
                    <a:pt x="88900" y="2912110"/>
                    <a:pt x="80010" y="3074670"/>
                    <a:pt x="87630" y="3237230"/>
                  </a:cubicBezTo>
                  <a:cubicBezTo>
                    <a:pt x="96520" y="3418840"/>
                    <a:pt x="113030" y="3632200"/>
                    <a:pt x="135890" y="3816350"/>
                  </a:cubicBezTo>
                  <a:cubicBezTo>
                    <a:pt x="158750" y="3986530"/>
                    <a:pt x="205740" y="4174490"/>
                    <a:pt x="223520" y="4304030"/>
                  </a:cubicBezTo>
                  <a:cubicBezTo>
                    <a:pt x="234950" y="4387850"/>
                    <a:pt x="232410" y="4431030"/>
                    <a:pt x="242570" y="4512310"/>
                  </a:cubicBezTo>
                  <a:cubicBezTo>
                    <a:pt x="259080" y="4629150"/>
                    <a:pt x="303530" y="4818380"/>
                    <a:pt x="318770" y="4936490"/>
                  </a:cubicBezTo>
                  <a:cubicBezTo>
                    <a:pt x="328930" y="5019040"/>
                    <a:pt x="323850" y="5073650"/>
                    <a:pt x="335280" y="5149850"/>
                  </a:cubicBezTo>
                  <a:cubicBezTo>
                    <a:pt x="346710" y="5237480"/>
                    <a:pt x="382270" y="5350510"/>
                    <a:pt x="392430" y="5430520"/>
                  </a:cubicBezTo>
                  <a:cubicBezTo>
                    <a:pt x="400050" y="5487670"/>
                    <a:pt x="393700" y="5529580"/>
                    <a:pt x="400050" y="5579110"/>
                  </a:cubicBezTo>
                  <a:cubicBezTo>
                    <a:pt x="405130" y="5629910"/>
                    <a:pt x="419100" y="5657850"/>
                    <a:pt x="426720" y="5732780"/>
                  </a:cubicBezTo>
                  <a:cubicBezTo>
                    <a:pt x="444500" y="5930900"/>
                    <a:pt x="419100" y="6602730"/>
                    <a:pt x="431800" y="6835140"/>
                  </a:cubicBezTo>
                  <a:cubicBezTo>
                    <a:pt x="438150" y="6943090"/>
                    <a:pt x="452120" y="6979920"/>
                    <a:pt x="458470" y="7072630"/>
                  </a:cubicBezTo>
                  <a:cubicBezTo>
                    <a:pt x="466090" y="7198360"/>
                    <a:pt x="449580" y="7387590"/>
                    <a:pt x="463550" y="7523480"/>
                  </a:cubicBezTo>
                  <a:cubicBezTo>
                    <a:pt x="474980" y="7635240"/>
                    <a:pt x="496570" y="7743190"/>
                    <a:pt x="523240" y="7827010"/>
                  </a:cubicBezTo>
                  <a:cubicBezTo>
                    <a:pt x="542290" y="7889240"/>
                    <a:pt x="562610" y="7927340"/>
                    <a:pt x="593090" y="7983220"/>
                  </a:cubicBezTo>
                  <a:cubicBezTo>
                    <a:pt x="628650" y="8050530"/>
                    <a:pt x="681990" y="8138160"/>
                    <a:pt x="731520" y="8201660"/>
                  </a:cubicBezTo>
                  <a:cubicBezTo>
                    <a:pt x="777240" y="8258810"/>
                    <a:pt x="821690" y="8309610"/>
                    <a:pt x="875030" y="8352790"/>
                  </a:cubicBezTo>
                  <a:cubicBezTo>
                    <a:pt x="927100" y="8395970"/>
                    <a:pt x="1013460" y="8431530"/>
                    <a:pt x="1050290" y="8462010"/>
                  </a:cubicBezTo>
                  <a:cubicBezTo>
                    <a:pt x="1069340" y="8477250"/>
                    <a:pt x="1065530" y="8486140"/>
                    <a:pt x="1088390" y="8503920"/>
                  </a:cubicBezTo>
                  <a:cubicBezTo>
                    <a:pt x="1155700" y="8553450"/>
                    <a:pt x="1381760" y="8676640"/>
                    <a:pt x="1543050" y="8729980"/>
                  </a:cubicBezTo>
                  <a:cubicBezTo>
                    <a:pt x="1708150" y="8784590"/>
                    <a:pt x="1902460" y="8803640"/>
                    <a:pt x="2071370" y="8821420"/>
                  </a:cubicBezTo>
                  <a:cubicBezTo>
                    <a:pt x="2226310" y="8836660"/>
                    <a:pt x="2433320" y="8853170"/>
                    <a:pt x="2517140" y="8835390"/>
                  </a:cubicBezTo>
                  <a:cubicBezTo>
                    <a:pt x="2552700" y="8827770"/>
                    <a:pt x="2564130" y="8816340"/>
                    <a:pt x="2588260" y="8802370"/>
                  </a:cubicBezTo>
                  <a:cubicBezTo>
                    <a:pt x="2616200" y="8784590"/>
                    <a:pt x="2637790" y="8769350"/>
                    <a:pt x="2670810" y="8736330"/>
                  </a:cubicBezTo>
                  <a:cubicBezTo>
                    <a:pt x="2736850" y="8669020"/>
                    <a:pt x="2872740" y="8489950"/>
                    <a:pt x="2932430" y="8397240"/>
                  </a:cubicBezTo>
                  <a:cubicBezTo>
                    <a:pt x="2970530" y="8338820"/>
                    <a:pt x="2985770" y="8307070"/>
                    <a:pt x="3012440" y="8244840"/>
                  </a:cubicBezTo>
                  <a:cubicBezTo>
                    <a:pt x="3051810" y="8155940"/>
                    <a:pt x="3079750" y="8045450"/>
                    <a:pt x="3130550" y="7912100"/>
                  </a:cubicBezTo>
                  <a:cubicBezTo>
                    <a:pt x="3209290" y="7702550"/>
                    <a:pt x="3411220" y="7255510"/>
                    <a:pt x="3450590" y="7118350"/>
                  </a:cubicBezTo>
                  <a:cubicBezTo>
                    <a:pt x="3463290" y="7072630"/>
                    <a:pt x="3456940" y="7056120"/>
                    <a:pt x="3465830" y="7023100"/>
                  </a:cubicBezTo>
                  <a:cubicBezTo>
                    <a:pt x="3474720" y="6985000"/>
                    <a:pt x="3498850" y="6944360"/>
                    <a:pt x="3509010" y="6903720"/>
                  </a:cubicBezTo>
                  <a:cubicBezTo>
                    <a:pt x="3519170" y="6865620"/>
                    <a:pt x="3515360" y="6830060"/>
                    <a:pt x="3526790" y="6788150"/>
                  </a:cubicBezTo>
                  <a:cubicBezTo>
                    <a:pt x="3539490" y="6738620"/>
                    <a:pt x="3573780" y="6690360"/>
                    <a:pt x="3589020" y="6624320"/>
                  </a:cubicBezTo>
                  <a:cubicBezTo>
                    <a:pt x="3611880" y="6532880"/>
                    <a:pt x="3611880" y="6386830"/>
                    <a:pt x="3629660" y="6285230"/>
                  </a:cubicBezTo>
                  <a:cubicBezTo>
                    <a:pt x="3646170" y="6200140"/>
                    <a:pt x="3677920" y="6129020"/>
                    <a:pt x="3688080" y="6051550"/>
                  </a:cubicBezTo>
                  <a:cubicBezTo>
                    <a:pt x="3698240" y="5977890"/>
                    <a:pt x="3689350" y="5891530"/>
                    <a:pt x="3695700" y="5830570"/>
                  </a:cubicBezTo>
                  <a:cubicBezTo>
                    <a:pt x="3699510" y="5786120"/>
                    <a:pt x="3704590" y="5749290"/>
                    <a:pt x="3714750" y="5716270"/>
                  </a:cubicBezTo>
                  <a:cubicBezTo>
                    <a:pt x="3721100" y="5690870"/>
                    <a:pt x="3732530" y="5679440"/>
                    <a:pt x="3741420" y="5647690"/>
                  </a:cubicBezTo>
                  <a:cubicBezTo>
                    <a:pt x="3759200" y="5582920"/>
                    <a:pt x="3764280" y="5417820"/>
                    <a:pt x="3787140" y="5345430"/>
                  </a:cubicBezTo>
                  <a:cubicBezTo>
                    <a:pt x="3801110" y="5303520"/>
                    <a:pt x="3826510" y="5281930"/>
                    <a:pt x="3836670" y="5248910"/>
                  </a:cubicBezTo>
                  <a:cubicBezTo>
                    <a:pt x="3846830" y="5215890"/>
                    <a:pt x="3841750" y="5180330"/>
                    <a:pt x="3849370" y="5149850"/>
                  </a:cubicBezTo>
                  <a:cubicBezTo>
                    <a:pt x="3855720" y="5120640"/>
                    <a:pt x="3870960" y="5101590"/>
                    <a:pt x="3878580" y="5067300"/>
                  </a:cubicBezTo>
                  <a:cubicBezTo>
                    <a:pt x="3888740" y="5012690"/>
                    <a:pt x="3872230" y="4890770"/>
                    <a:pt x="3886200" y="4853940"/>
                  </a:cubicBezTo>
                  <a:cubicBezTo>
                    <a:pt x="3891280" y="4837430"/>
                    <a:pt x="3902710" y="4837430"/>
                    <a:pt x="3907790" y="4823460"/>
                  </a:cubicBezTo>
                  <a:cubicBezTo>
                    <a:pt x="3916680" y="4801870"/>
                    <a:pt x="3907790" y="4753610"/>
                    <a:pt x="3915410" y="4723130"/>
                  </a:cubicBezTo>
                  <a:cubicBezTo>
                    <a:pt x="3920490" y="4696460"/>
                    <a:pt x="3930650" y="4671060"/>
                    <a:pt x="3944620" y="4652010"/>
                  </a:cubicBezTo>
                  <a:cubicBezTo>
                    <a:pt x="3956050" y="4636770"/>
                    <a:pt x="3975100" y="4622800"/>
                    <a:pt x="3989070" y="4617720"/>
                  </a:cubicBezTo>
                  <a:cubicBezTo>
                    <a:pt x="4000500" y="4615180"/>
                    <a:pt x="4014470" y="4615180"/>
                    <a:pt x="4019550" y="4621530"/>
                  </a:cubicBezTo>
                  <a:cubicBezTo>
                    <a:pt x="4025900" y="4626610"/>
                    <a:pt x="4029710" y="4644390"/>
                    <a:pt x="4025900" y="4652010"/>
                  </a:cubicBezTo>
                  <a:cubicBezTo>
                    <a:pt x="4020820" y="4658360"/>
                    <a:pt x="3997960" y="4664710"/>
                    <a:pt x="3990340" y="4662170"/>
                  </a:cubicBezTo>
                  <a:cubicBezTo>
                    <a:pt x="3983990" y="4659630"/>
                    <a:pt x="3977640" y="4648200"/>
                    <a:pt x="3977640" y="4641850"/>
                  </a:cubicBezTo>
                  <a:cubicBezTo>
                    <a:pt x="3977640" y="4634230"/>
                    <a:pt x="3981450" y="4624070"/>
                    <a:pt x="3987800" y="4620260"/>
                  </a:cubicBezTo>
                  <a:cubicBezTo>
                    <a:pt x="3994150" y="4615180"/>
                    <a:pt x="4010660" y="4615180"/>
                    <a:pt x="4018280" y="4618990"/>
                  </a:cubicBezTo>
                  <a:cubicBezTo>
                    <a:pt x="4023360" y="4622800"/>
                    <a:pt x="4029710" y="4634230"/>
                    <a:pt x="4028440" y="4640580"/>
                  </a:cubicBezTo>
                  <a:cubicBezTo>
                    <a:pt x="4025900" y="4652010"/>
                    <a:pt x="3997960" y="4659630"/>
                    <a:pt x="3987800" y="4673600"/>
                  </a:cubicBezTo>
                  <a:cubicBezTo>
                    <a:pt x="3976370" y="4687570"/>
                    <a:pt x="3970020" y="4706620"/>
                    <a:pt x="3964940" y="4726940"/>
                  </a:cubicBezTo>
                  <a:cubicBezTo>
                    <a:pt x="3958590" y="4753610"/>
                    <a:pt x="3967480" y="4798060"/>
                    <a:pt x="3958590" y="4822190"/>
                  </a:cubicBezTo>
                  <a:cubicBezTo>
                    <a:pt x="3953510" y="4839970"/>
                    <a:pt x="3938270" y="4843780"/>
                    <a:pt x="3931920" y="4864100"/>
                  </a:cubicBezTo>
                  <a:cubicBezTo>
                    <a:pt x="3919220" y="4907280"/>
                    <a:pt x="3937000" y="5008880"/>
                    <a:pt x="3928110" y="5078730"/>
                  </a:cubicBezTo>
                  <a:cubicBezTo>
                    <a:pt x="3919220" y="5146040"/>
                    <a:pt x="3898900" y="5227320"/>
                    <a:pt x="3879850" y="5275580"/>
                  </a:cubicBezTo>
                  <a:cubicBezTo>
                    <a:pt x="3867150" y="5307330"/>
                    <a:pt x="3850640" y="5314950"/>
                    <a:pt x="3837940" y="5349240"/>
                  </a:cubicBezTo>
                  <a:cubicBezTo>
                    <a:pt x="3815080" y="5416550"/>
                    <a:pt x="3806190" y="5603240"/>
                    <a:pt x="3788410" y="5665470"/>
                  </a:cubicBezTo>
                  <a:cubicBezTo>
                    <a:pt x="3780790" y="5694680"/>
                    <a:pt x="3770630" y="5702300"/>
                    <a:pt x="3764280" y="5725160"/>
                  </a:cubicBezTo>
                  <a:cubicBezTo>
                    <a:pt x="3755390" y="5755640"/>
                    <a:pt x="3750310" y="5788660"/>
                    <a:pt x="3746500" y="5830570"/>
                  </a:cubicBezTo>
                  <a:cubicBezTo>
                    <a:pt x="3740150" y="5892800"/>
                    <a:pt x="3749040" y="5985510"/>
                    <a:pt x="3737610" y="6061710"/>
                  </a:cubicBezTo>
                  <a:cubicBezTo>
                    <a:pt x="3727450" y="6137910"/>
                    <a:pt x="3693160" y="6212840"/>
                    <a:pt x="3680460" y="6287770"/>
                  </a:cubicBezTo>
                  <a:cubicBezTo>
                    <a:pt x="3669030" y="6358890"/>
                    <a:pt x="3672840" y="6435090"/>
                    <a:pt x="3663950" y="6498590"/>
                  </a:cubicBezTo>
                  <a:cubicBezTo>
                    <a:pt x="3657600" y="6551930"/>
                    <a:pt x="3651250" y="6595110"/>
                    <a:pt x="3637280" y="6642100"/>
                  </a:cubicBezTo>
                  <a:cubicBezTo>
                    <a:pt x="3622040" y="6694170"/>
                    <a:pt x="3595370" y="6734810"/>
                    <a:pt x="3576320" y="6797040"/>
                  </a:cubicBezTo>
                  <a:cubicBezTo>
                    <a:pt x="3548380" y="6887210"/>
                    <a:pt x="3540760" y="7001510"/>
                    <a:pt x="3497580" y="7134860"/>
                  </a:cubicBezTo>
                  <a:cubicBezTo>
                    <a:pt x="3431540" y="7345680"/>
                    <a:pt x="3257550" y="7716520"/>
                    <a:pt x="3178810" y="7926070"/>
                  </a:cubicBezTo>
                  <a:cubicBezTo>
                    <a:pt x="3126740" y="8063230"/>
                    <a:pt x="3097530" y="8177530"/>
                    <a:pt x="3058160" y="8268970"/>
                  </a:cubicBezTo>
                  <a:cubicBezTo>
                    <a:pt x="3030220" y="8332470"/>
                    <a:pt x="3006090" y="8374380"/>
                    <a:pt x="2974340" y="8426450"/>
                  </a:cubicBezTo>
                  <a:cubicBezTo>
                    <a:pt x="2941320" y="8479790"/>
                    <a:pt x="2907030" y="8526780"/>
                    <a:pt x="2865120" y="8581390"/>
                  </a:cubicBezTo>
                  <a:cubicBezTo>
                    <a:pt x="2818130" y="8643620"/>
                    <a:pt x="2752090" y="8728710"/>
                    <a:pt x="2702560" y="8775700"/>
                  </a:cubicBezTo>
                  <a:cubicBezTo>
                    <a:pt x="2669540" y="8808720"/>
                    <a:pt x="2641600" y="8829040"/>
                    <a:pt x="2608580" y="8848090"/>
                  </a:cubicBezTo>
                  <a:cubicBezTo>
                    <a:pt x="2579370" y="8865870"/>
                    <a:pt x="2555240" y="8878570"/>
                    <a:pt x="2518410" y="8886190"/>
                  </a:cubicBezTo>
                  <a:cubicBezTo>
                    <a:pt x="2466340" y="8896350"/>
                    <a:pt x="2392680" y="8886190"/>
                    <a:pt x="2322830" y="8883650"/>
                  </a:cubicBezTo>
                  <a:cubicBezTo>
                    <a:pt x="2241550" y="8881110"/>
                    <a:pt x="2162810" y="8882380"/>
                    <a:pt x="2059940" y="8870950"/>
                  </a:cubicBezTo>
                  <a:cubicBezTo>
                    <a:pt x="1911350" y="8854440"/>
                    <a:pt x="1690370" y="8832850"/>
                    <a:pt x="1521460" y="8775700"/>
                  </a:cubicBezTo>
                  <a:cubicBezTo>
                    <a:pt x="1355090" y="8719820"/>
                    <a:pt x="1112520" y="8585200"/>
                    <a:pt x="1051560" y="8538210"/>
                  </a:cubicBezTo>
                  <a:cubicBezTo>
                    <a:pt x="1033780" y="8524240"/>
                    <a:pt x="1038860" y="8517890"/>
                    <a:pt x="1023620" y="8505190"/>
                  </a:cubicBezTo>
                  <a:cubicBezTo>
                    <a:pt x="989330" y="8475980"/>
                    <a:pt x="897890" y="8439150"/>
                    <a:pt x="838200" y="8388350"/>
                  </a:cubicBezTo>
                  <a:cubicBezTo>
                    <a:pt x="768350" y="8329930"/>
                    <a:pt x="692150" y="8242300"/>
                    <a:pt x="637540" y="8163560"/>
                  </a:cubicBezTo>
                  <a:cubicBezTo>
                    <a:pt x="585470" y="8088630"/>
                    <a:pt x="541020" y="7990840"/>
                    <a:pt x="511810" y="7928610"/>
                  </a:cubicBezTo>
                  <a:cubicBezTo>
                    <a:pt x="494030" y="7890510"/>
                    <a:pt x="481330" y="7863840"/>
                    <a:pt x="472440" y="7832090"/>
                  </a:cubicBezTo>
                  <a:cubicBezTo>
                    <a:pt x="464820" y="7801610"/>
                    <a:pt x="468630" y="7767320"/>
                    <a:pt x="462280" y="7740650"/>
                  </a:cubicBezTo>
                  <a:cubicBezTo>
                    <a:pt x="455930" y="7719060"/>
                    <a:pt x="445770" y="7708900"/>
                    <a:pt x="438150" y="7684770"/>
                  </a:cubicBezTo>
                  <a:cubicBezTo>
                    <a:pt x="427990" y="7645400"/>
                    <a:pt x="419100" y="7590790"/>
                    <a:pt x="412750" y="7523480"/>
                  </a:cubicBezTo>
                  <a:cubicBezTo>
                    <a:pt x="402590" y="7411720"/>
                    <a:pt x="415290" y="7200900"/>
                    <a:pt x="407670" y="7075170"/>
                  </a:cubicBezTo>
                  <a:cubicBezTo>
                    <a:pt x="401320" y="6982460"/>
                    <a:pt x="387350" y="6944360"/>
                    <a:pt x="381000" y="6835140"/>
                  </a:cubicBezTo>
                  <a:cubicBezTo>
                    <a:pt x="368300" y="6602730"/>
                    <a:pt x="389890" y="5988050"/>
                    <a:pt x="375920" y="5736590"/>
                  </a:cubicBezTo>
                  <a:cubicBezTo>
                    <a:pt x="368300" y="5605780"/>
                    <a:pt x="358140" y="5537200"/>
                    <a:pt x="342900" y="5439410"/>
                  </a:cubicBezTo>
                  <a:cubicBezTo>
                    <a:pt x="327660" y="5341620"/>
                    <a:pt x="295910" y="5240020"/>
                    <a:pt x="284480" y="5151120"/>
                  </a:cubicBezTo>
                  <a:cubicBezTo>
                    <a:pt x="274320" y="5077460"/>
                    <a:pt x="279400" y="5026660"/>
                    <a:pt x="269240" y="4945380"/>
                  </a:cubicBezTo>
                  <a:cubicBezTo>
                    <a:pt x="254000" y="4827270"/>
                    <a:pt x="208280" y="4631690"/>
                    <a:pt x="193040" y="4514850"/>
                  </a:cubicBezTo>
                  <a:cubicBezTo>
                    <a:pt x="181610" y="4436110"/>
                    <a:pt x="185420" y="4396740"/>
                    <a:pt x="173990" y="4316730"/>
                  </a:cubicBezTo>
                  <a:cubicBezTo>
                    <a:pt x="157480" y="4188460"/>
                    <a:pt x="107950" y="3994150"/>
                    <a:pt x="86360" y="3821430"/>
                  </a:cubicBezTo>
                  <a:cubicBezTo>
                    <a:pt x="62230" y="3634740"/>
                    <a:pt x="45720" y="3420110"/>
                    <a:pt x="36830" y="3237230"/>
                  </a:cubicBezTo>
                  <a:cubicBezTo>
                    <a:pt x="29210" y="3074670"/>
                    <a:pt x="38100" y="2914650"/>
                    <a:pt x="31750" y="2778760"/>
                  </a:cubicBezTo>
                  <a:cubicBezTo>
                    <a:pt x="26670" y="2668270"/>
                    <a:pt x="10160" y="2602230"/>
                    <a:pt x="6350" y="2481580"/>
                  </a:cubicBezTo>
                  <a:cubicBezTo>
                    <a:pt x="0" y="2291080"/>
                    <a:pt x="8890" y="1899920"/>
                    <a:pt x="21590" y="1748790"/>
                  </a:cubicBezTo>
                  <a:cubicBezTo>
                    <a:pt x="27940" y="1680210"/>
                    <a:pt x="31750" y="1656080"/>
                    <a:pt x="44450" y="1601470"/>
                  </a:cubicBezTo>
                  <a:cubicBezTo>
                    <a:pt x="60960" y="1530350"/>
                    <a:pt x="96520" y="1436370"/>
                    <a:pt x="123190" y="1360170"/>
                  </a:cubicBezTo>
                  <a:cubicBezTo>
                    <a:pt x="147320" y="1291590"/>
                    <a:pt x="166370" y="1231900"/>
                    <a:pt x="196850" y="1163320"/>
                  </a:cubicBezTo>
                  <a:cubicBezTo>
                    <a:pt x="231140" y="1084580"/>
                    <a:pt x="265430" y="1012190"/>
                    <a:pt x="325120" y="915670"/>
                  </a:cubicBezTo>
                  <a:cubicBezTo>
                    <a:pt x="417830" y="764540"/>
                    <a:pt x="619760" y="496570"/>
                    <a:pt x="728980" y="365760"/>
                  </a:cubicBezTo>
                  <a:cubicBezTo>
                    <a:pt x="793750" y="287020"/>
                    <a:pt x="840740" y="231140"/>
                    <a:pt x="897890" y="186690"/>
                  </a:cubicBezTo>
                  <a:cubicBezTo>
                    <a:pt x="943610" y="152400"/>
                    <a:pt x="988060" y="132080"/>
                    <a:pt x="1035050" y="111760"/>
                  </a:cubicBezTo>
                  <a:cubicBezTo>
                    <a:pt x="1082040" y="92710"/>
                    <a:pt x="1130300" y="77470"/>
                    <a:pt x="1181100" y="67310"/>
                  </a:cubicBezTo>
                  <a:cubicBezTo>
                    <a:pt x="1233170" y="57150"/>
                    <a:pt x="1268730" y="53340"/>
                    <a:pt x="1344930" y="49530"/>
                  </a:cubicBezTo>
                  <a:cubicBezTo>
                    <a:pt x="1517650" y="41910"/>
                    <a:pt x="2004060" y="0"/>
                    <a:pt x="2192020" y="63500"/>
                  </a:cubicBezTo>
                  <a:cubicBezTo>
                    <a:pt x="2301240" y="100330"/>
                    <a:pt x="2331720" y="160020"/>
                    <a:pt x="2423160" y="232410"/>
                  </a:cubicBezTo>
                  <a:cubicBezTo>
                    <a:pt x="2570480" y="347980"/>
                    <a:pt x="2832100" y="567690"/>
                    <a:pt x="2974340" y="698500"/>
                  </a:cubicBezTo>
                  <a:cubicBezTo>
                    <a:pt x="3070860" y="788670"/>
                    <a:pt x="3133090" y="844550"/>
                    <a:pt x="3209290" y="934720"/>
                  </a:cubicBezTo>
                  <a:cubicBezTo>
                    <a:pt x="3295650" y="1037590"/>
                    <a:pt x="3383280" y="1168400"/>
                    <a:pt x="3459480" y="1290320"/>
                  </a:cubicBezTo>
                  <a:cubicBezTo>
                    <a:pt x="3535680" y="1410970"/>
                    <a:pt x="3606800" y="1545590"/>
                    <a:pt x="3663950" y="1659890"/>
                  </a:cubicBezTo>
                  <a:cubicBezTo>
                    <a:pt x="3712210" y="1753870"/>
                    <a:pt x="3749040" y="1833880"/>
                    <a:pt x="3784600" y="1922780"/>
                  </a:cubicBezTo>
                  <a:cubicBezTo>
                    <a:pt x="3821430" y="2014220"/>
                    <a:pt x="3865880" y="2124710"/>
                    <a:pt x="3882390" y="2200910"/>
                  </a:cubicBezTo>
                  <a:cubicBezTo>
                    <a:pt x="3893820" y="2250440"/>
                    <a:pt x="3887470" y="2277110"/>
                    <a:pt x="3897630" y="2327910"/>
                  </a:cubicBezTo>
                  <a:cubicBezTo>
                    <a:pt x="3911600" y="2406650"/>
                    <a:pt x="3953510" y="2515870"/>
                    <a:pt x="3973830" y="2625090"/>
                  </a:cubicBezTo>
                  <a:cubicBezTo>
                    <a:pt x="3999230" y="2759710"/>
                    <a:pt x="4018280" y="2903220"/>
                    <a:pt x="4028440" y="3075940"/>
                  </a:cubicBezTo>
                  <a:cubicBezTo>
                    <a:pt x="4042410" y="3309620"/>
                    <a:pt x="4030980" y="3693160"/>
                    <a:pt x="4024630" y="3898900"/>
                  </a:cubicBezTo>
                  <a:cubicBezTo>
                    <a:pt x="4020820" y="4022090"/>
                    <a:pt x="4019550" y="4099560"/>
                    <a:pt x="4009390" y="4196080"/>
                  </a:cubicBezTo>
                  <a:cubicBezTo>
                    <a:pt x="3999230" y="4286250"/>
                    <a:pt x="3972560" y="4377690"/>
                    <a:pt x="3966210" y="4458970"/>
                  </a:cubicBezTo>
                  <a:cubicBezTo>
                    <a:pt x="3959860" y="4526280"/>
                    <a:pt x="3980180" y="4616450"/>
                    <a:pt x="3964940" y="4645660"/>
                  </a:cubicBezTo>
                  <a:cubicBezTo>
                    <a:pt x="3958590" y="4658360"/>
                    <a:pt x="3945890" y="4665980"/>
                    <a:pt x="3937000" y="4664710"/>
                  </a:cubicBezTo>
                  <a:cubicBezTo>
                    <a:pt x="3929380" y="4663440"/>
                    <a:pt x="3915410" y="4639310"/>
                    <a:pt x="3915410" y="463931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889913" y="651713"/>
            <a:ext cx="14508174" cy="9058763"/>
          </a:xfrm>
          <a:custGeom>
            <a:avLst/>
            <a:gdLst/>
            <a:ahLst/>
            <a:cxnLst/>
            <a:rect l="l" t="t" r="r" b="b"/>
            <a:pathLst>
              <a:path w="14508174" h="9058763">
                <a:moveTo>
                  <a:pt x="0" y="0"/>
                </a:moveTo>
                <a:lnTo>
                  <a:pt x="14508174" y="0"/>
                </a:lnTo>
                <a:lnTo>
                  <a:pt x="14508174" y="9058762"/>
                </a:lnTo>
                <a:lnTo>
                  <a:pt x="0" y="90587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004" t="-39949" r="-66182" b="-6832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802780" y="6611157"/>
            <a:ext cx="13632580" cy="246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837167" y="1190186"/>
            <a:ext cx="13216686" cy="7882598"/>
          </a:xfrm>
          <a:custGeom>
            <a:avLst/>
            <a:gdLst/>
            <a:ahLst/>
            <a:cxnLst/>
            <a:rect l="l" t="t" r="r" b="b"/>
            <a:pathLst>
              <a:path w="13216686" h="7882598">
                <a:moveTo>
                  <a:pt x="0" y="0"/>
                </a:moveTo>
                <a:lnTo>
                  <a:pt x="13216686" y="0"/>
                </a:lnTo>
                <a:lnTo>
                  <a:pt x="13216686" y="7882598"/>
                </a:lnTo>
                <a:lnTo>
                  <a:pt x="0" y="788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515" t="-45767" r="-77919" b="-7628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743200" y="6472738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454390" y="2947035"/>
            <a:ext cx="2905125" cy="6017895"/>
            <a:chOff x="0" y="0"/>
            <a:chExt cx="3873500" cy="8023860"/>
          </a:xfrm>
        </p:grpSpPr>
        <p:sp>
          <p:nvSpPr>
            <p:cNvPr id="8" name="Freeform 8"/>
            <p:cNvSpPr/>
            <p:nvPr/>
          </p:nvSpPr>
          <p:spPr>
            <a:xfrm>
              <a:off x="41910" y="44450"/>
              <a:ext cx="3797300" cy="7943850"/>
            </a:xfrm>
            <a:custGeom>
              <a:avLst/>
              <a:gdLst/>
              <a:ahLst/>
              <a:cxnLst/>
              <a:rect l="l" t="t" r="r" b="b"/>
              <a:pathLst>
                <a:path w="3797300" h="7943850">
                  <a:moveTo>
                    <a:pt x="3135630" y="7871460"/>
                  </a:moveTo>
                  <a:cubicBezTo>
                    <a:pt x="3147060" y="7543800"/>
                    <a:pt x="3200400" y="7395210"/>
                    <a:pt x="3213100" y="7319010"/>
                  </a:cubicBezTo>
                  <a:cubicBezTo>
                    <a:pt x="3220720" y="7278370"/>
                    <a:pt x="3213100" y="7260590"/>
                    <a:pt x="3221990" y="7223760"/>
                  </a:cubicBezTo>
                  <a:cubicBezTo>
                    <a:pt x="3234690" y="7169150"/>
                    <a:pt x="3275330" y="7095490"/>
                    <a:pt x="3298190" y="7025640"/>
                  </a:cubicBezTo>
                  <a:cubicBezTo>
                    <a:pt x="3323590" y="6951980"/>
                    <a:pt x="3345180" y="6877050"/>
                    <a:pt x="3365500" y="6790690"/>
                  </a:cubicBezTo>
                  <a:cubicBezTo>
                    <a:pt x="3389630" y="6687820"/>
                    <a:pt x="3404870" y="6536690"/>
                    <a:pt x="3427730" y="6449060"/>
                  </a:cubicBezTo>
                  <a:cubicBezTo>
                    <a:pt x="3442970" y="6390640"/>
                    <a:pt x="3462020" y="6365240"/>
                    <a:pt x="3475990" y="6308090"/>
                  </a:cubicBezTo>
                  <a:cubicBezTo>
                    <a:pt x="3497580" y="6219190"/>
                    <a:pt x="3498850" y="6101080"/>
                    <a:pt x="3521710" y="5967730"/>
                  </a:cubicBezTo>
                  <a:cubicBezTo>
                    <a:pt x="3556000" y="5772150"/>
                    <a:pt x="3642360" y="5492750"/>
                    <a:pt x="3674110" y="5252720"/>
                  </a:cubicBezTo>
                  <a:cubicBezTo>
                    <a:pt x="3705860" y="5013960"/>
                    <a:pt x="3705860" y="4752340"/>
                    <a:pt x="3714750" y="4528820"/>
                  </a:cubicBezTo>
                  <a:cubicBezTo>
                    <a:pt x="3722370" y="4333240"/>
                    <a:pt x="3724910" y="4210050"/>
                    <a:pt x="3727450" y="3982720"/>
                  </a:cubicBezTo>
                  <a:cubicBezTo>
                    <a:pt x="3732530" y="3606800"/>
                    <a:pt x="3745230" y="2703830"/>
                    <a:pt x="3728720" y="2485390"/>
                  </a:cubicBezTo>
                  <a:cubicBezTo>
                    <a:pt x="3724910" y="2424430"/>
                    <a:pt x="3719830" y="2415540"/>
                    <a:pt x="3710940" y="2367280"/>
                  </a:cubicBezTo>
                  <a:cubicBezTo>
                    <a:pt x="3698240" y="2292350"/>
                    <a:pt x="3674110" y="2153920"/>
                    <a:pt x="3652520" y="2080260"/>
                  </a:cubicBezTo>
                  <a:cubicBezTo>
                    <a:pt x="3638550" y="2032000"/>
                    <a:pt x="3629660" y="2011680"/>
                    <a:pt x="3608070" y="1964690"/>
                  </a:cubicBezTo>
                  <a:cubicBezTo>
                    <a:pt x="3573780" y="1889760"/>
                    <a:pt x="3495040" y="1765300"/>
                    <a:pt x="3451860" y="1678940"/>
                  </a:cubicBezTo>
                  <a:cubicBezTo>
                    <a:pt x="3416300" y="1607820"/>
                    <a:pt x="3401060" y="1554480"/>
                    <a:pt x="3362960" y="1482090"/>
                  </a:cubicBezTo>
                  <a:cubicBezTo>
                    <a:pt x="3313430" y="1386840"/>
                    <a:pt x="3246120" y="1286510"/>
                    <a:pt x="3166110" y="1164590"/>
                  </a:cubicBezTo>
                  <a:cubicBezTo>
                    <a:pt x="3055620" y="994410"/>
                    <a:pt x="2887980" y="731520"/>
                    <a:pt x="2755900" y="563880"/>
                  </a:cubicBezTo>
                  <a:cubicBezTo>
                    <a:pt x="2650490" y="431800"/>
                    <a:pt x="2518410" y="289560"/>
                    <a:pt x="2451100" y="228600"/>
                  </a:cubicBezTo>
                  <a:cubicBezTo>
                    <a:pt x="2421890" y="201930"/>
                    <a:pt x="2410460" y="194310"/>
                    <a:pt x="2383790" y="176530"/>
                  </a:cubicBezTo>
                  <a:cubicBezTo>
                    <a:pt x="2350770" y="154940"/>
                    <a:pt x="2312670" y="127000"/>
                    <a:pt x="2264410" y="110490"/>
                  </a:cubicBezTo>
                  <a:cubicBezTo>
                    <a:pt x="2203450" y="87630"/>
                    <a:pt x="2117090" y="77470"/>
                    <a:pt x="2044700" y="67310"/>
                  </a:cubicBezTo>
                  <a:cubicBezTo>
                    <a:pt x="1972310" y="57150"/>
                    <a:pt x="1893570" y="50800"/>
                    <a:pt x="1828800" y="52070"/>
                  </a:cubicBezTo>
                  <a:cubicBezTo>
                    <a:pt x="1774190" y="53340"/>
                    <a:pt x="1736090" y="54610"/>
                    <a:pt x="1680210" y="67310"/>
                  </a:cubicBezTo>
                  <a:cubicBezTo>
                    <a:pt x="1606550" y="85090"/>
                    <a:pt x="1527810" y="119380"/>
                    <a:pt x="1424940" y="162560"/>
                  </a:cubicBezTo>
                  <a:cubicBezTo>
                    <a:pt x="1256030" y="234950"/>
                    <a:pt x="905510" y="400050"/>
                    <a:pt x="773430" y="477520"/>
                  </a:cubicBezTo>
                  <a:cubicBezTo>
                    <a:pt x="712470" y="513080"/>
                    <a:pt x="684530" y="533400"/>
                    <a:pt x="645160" y="568960"/>
                  </a:cubicBezTo>
                  <a:cubicBezTo>
                    <a:pt x="605790" y="605790"/>
                    <a:pt x="579120" y="645160"/>
                    <a:pt x="541020" y="694690"/>
                  </a:cubicBezTo>
                  <a:cubicBezTo>
                    <a:pt x="490220" y="758190"/>
                    <a:pt x="414020" y="855980"/>
                    <a:pt x="369570" y="920750"/>
                  </a:cubicBezTo>
                  <a:cubicBezTo>
                    <a:pt x="339090" y="965200"/>
                    <a:pt x="321310" y="991870"/>
                    <a:pt x="297180" y="1040130"/>
                  </a:cubicBezTo>
                  <a:cubicBezTo>
                    <a:pt x="262890" y="1109980"/>
                    <a:pt x="224790" y="1200150"/>
                    <a:pt x="193040" y="1303020"/>
                  </a:cubicBezTo>
                  <a:cubicBezTo>
                    <a:pt x="149860" y="1443990"/>
                    <a:pt x="101600" y="1678940"/>
                    <a:pt x="82550" y="1812290"/>
                  </a:cubicBezTo>
                  <a:cubicBezTo>
                    <a:pt x="71120" y="1897380"/>
                    <a:pt x="72390" y="1929130"/>
                    <a:pt x="69850" y="2024380"/>
                  </a:cubicBezTo>
                  <a:cubicBezTo>
                    <a:pt x="62230" y="2216150"/>
                    <a:pt x="53340" y="2656840"/>
                    <a:pt x="59690" y="2903220"/>
                  </a:cubicBezTo>
                  <a:cubicBezTo>
                    <a:pt x="63500" y="3082290"/>
                    <a:pt x="69850" y="3225800"/>
                    <a:pt x="85090" y="3365500"/>
                  </a:cubicBezTo>
                  <a:cubicBezTo>
                    <a:pt x="96520" y="3482340"/>
                    <a:pt x="110490" y="3566160"/>
                    <a:pt x="132080" y="3684270"/>
                  </a:cubicBezTo>
                  <a:cubicBezTo>
                    <a:pt x="161290" y="3839210"/>
                    <a:pt x="227330" y="4067810"/>
                    <a:pt x="254000" y="4215130"/>
                  </a:cubicBezTo>
                  <a:cubicBezTo>
                    <a:pt x="271780" y="4319270"/>
                    <a:pt x="262890" y="4359910"/>
                    <a:pt x="285750" y="4483100"/>
                  </a:cubicBezTo>
                  <a:cubicBezTo>
                    <a:pt x="339090" y="4772660"/>
                    <a:pt x="577850" y="5621020"/>
                    <a:pt x="641350" y="5916930"/>
                  </a:cubicBezTo>
                  <a:cubicBezTo>
                    <a:pt x="669290" y="6047740"/>
                    <a:pt x="674370" y="6112510"/>
                    <a:pt x="694690" y="6202680"/>
                  </a:cubicBezTo>
                  <a:cubicBezTo>
                    <a:pt x="712470" y="6283960"/>
                    <a:pt x="727710" y="6353810"/>
                    <a:pt x="754380" y="6432550"/>
                  </a:cubicBezTo>
                  <a:cubicBezTo>
                    <a:pt x="786130" y="6521450"/>
                    <a:pt x="829310" y="6615430"/>
                    <a:pt x="875030" y="6709410"/>
                  </a:cubicBezTo>
                  <a:cubicBezTo>
                    <a:pt x="925830" y="6809740"/>
                    <a:pt x="951230" y="6907530"/>
                    <a:pt x="1045210" y="7015480"/>
                  </a:cubicBezTo>
                  <a:cubicBezTo>
                    <a:pt x="1202690" y="7197090"/>
                    <a:pt x="1691640" y="7490460"/>
                    <a:pt x="1831340" y="7608570"/>
                  </a:cubicBezTo>
                  <a:cubicBezTo>
                    <a:pt x="1885950" y="7654290"/>
                    <a:pt x="1894840" y="7678420"/>
                    <a:pt x="1938020" y="7708900"/>
                  </a:cubicBezTo>
                  <a:cubicBezTo>
                    <a:pt x="1993900" y="7747000"/>
                    <a:pt x="2091690" y="7777480"/>
                    <a:pt x="2141220" y="7807960"/>
                  </a:cubicBezTo>
                  <a:cubicBezTo>
                    <a:pt x="2172970" y="7827010"/>
                    <a:pt x="2186940" y="7851140"/>
                    <a:pt x="2214880" y="7862570"/>
                  </a:cubicBezTo>
                  <a:cubicBezTo>
                    <a:pt x="2244090" y="7875270"/>
                    <a:pt x="2266950" y="7872730"/>
                    <a:pt x="2312670" y="7875270"/>
                  </a:cubicBezTo>
                  <a:cubicBezTo>
                    <a:pt x="2419350" y="7882890"/>
                    <a:pt x="2740660" y="7913370"/>
                    <a:pt x="2853690" y="7877810"/>
                  </a:cubicBezTo>
                  <a:cubicBezTo>
                    <a:pt x="2913380" y="7858760"/>
                    <a:pt x="2950210" y="7801610"/>
                    <a:pt x="2976880" y="7792720"/>
                  </a:cubicBezTo>
                  <a:cubicBezTo>
                    <a:pt x="2988310" y="7788910"/>
                    <a:pt x="2997200" y="7795260"/>
                    <a:pt x="3004820" y="7791450"/>
                  </a:cubicBezTo>
                  <a:cubicBezTo>
                    <a:pt x="3013710" y="7785100"/>
                    <a:pt x="3016250" y="7758430"/>
                    <a:pt x="3026410" y="7754620"/>
                  </a:cubicBezTo>
                  <a:cubicBezTo>
                    <a:pt x="3034030" y="7750810"/>
                    <a:pt x="3051810" y="7755890"/>
                    <a:pt x="3055620" y="7762240"/>
                  </a:cubicBezTo>
                  <a:cubicBezTo>
                    <a:pt x="3060700" y="7769860"/>
                    <a:pt x="3055620" y="7792720"/>
                    <a:pt x="3049270" y="7799070"/>
                  </a:cubicBezTo>
                  <a:cubicBezTo>
                    <a:pt x="3044190" y="7804150"/>
                    <a:pt x="3032760" y="7804150"/>
                    <a:pt x="3026410" y="7801610"/>
                  </a:cubicBezTo>
                  <a:cubicBezTo>
                    <a:pt x="3018790" y="7799070"/>
                    <a:pt x="3012440" y="7790180"/>
                    <a:pt x="3009900" y="7782560"/>
                  </a:cubicBezTo>
                  <a:cubicBezTo>
                    <a:pt x="3008630" y="7776210"/>
                    <a:pt x="3012440" y="7764780"/>
                    <a:pt x="3017520" y="7759700"/>
                  </a:cubicBezTo>
                  <a:cubicBezTo>
                    <a:pt x="3021330" y="7754620"/>
                    <a:pt x="3032760" y="7750810"/>
                    <a:pt x="3039110" y="7752080"/>
                  </a:cubicBezTo>
                  <a:cubicBezTo>
                    <a:pt x="3048000" y="7755890"/>
                    <a:pt x="3060700" y="7772400"/>
                    <a:pt x="3060700" y="7783830"/>
                  </a:cubicBezTo>
                  <a:cubicBezTo>
                    <a:pt x="3059430" y="7797800"/>
                    <a:pt x="3039110" y="7823200"/>
                    <a:pt x="3025140" y="7833360"/>
                  </a:cubicBezTo>
                  <a:cubicBezTo>
                    <a:pt x="3012440" y="7840980"/>
                    <a:pt x="2998470" y="7833360"/>
                    <a:pt x="2981960" y="7840980"/>
                  </a:cubicBezTo>
                  <a:cubicBezTo>
                    <a:pt x="2957830" y="7852410"/>
                    <a:pt x="2923540" y="7891780"/>
                    <a:pt x="2899410" y="7907020"/>
                  </a:cubicBezTo>
                  <a:cubicBezTo>
                    <a:pt x="2884170" y="7917180"/>
                    <a:pt x="2879090" y="7922260"/>
                    <a:pt x="2857500" y="7927340"/>
                  </a:cubicBezTo>
                  <a:cubicBezTo>
                    <a:pt x="2787650" y="7943850"/>
                    <a:pt x="2519680" y="7928610"/>
                    <a:pt x="2410460" y="7927340"/>
                  </a:cubicBezTo>
                  <a:cubicBezTo>
                    <a:pt x="2345690" y="7927340"/>
                    <a:pt x="2298700" y="7931150"/>
                    <a:pt x="2258060" y="7924800"/>
                  </a:cubicBezTo>
                  <a:cubicBezTo>
                    <a:pt x="2227580" y="7919720"/>
                    <a:pt x="2204720" y="7913370"/>
                    <a:pt x="2183130" y="7901940"/>
                  </a:cubicBezTo>
                  <a:cubicBezTo>
                    <a:pt x="2161540" y="7890510"/>
                    <a:pt x="2152650" y="7872730"/>
                    <a:pt x="2125980" y="7856220"/>
                  </a:cubicBezTo>
                  <a:cubicBezTo>
                    <a:pt x="2076450" y="7824470"/>
                    <a:pt x="1967230" y="7788910"/>
                    <a:pt x="1903730" y="7745730"/>
                  </a:cubicBezTo>
                  <a:cubicBezTo>
                    <a:pt x="1847850" y="7707630"/>
                    <a:pt x="1827530" y="7672070"/>
                    <a:pt x="1760220" y="7617460"/>
                  </a:cubicBezTo>
                  <a:cubicBezTo>
                    <a:pt x="1620520" y="7501890"/>
                    <a:pt x="1201420" y="7212330"/>
                    <a:pt x="1084580" y="7115810"/>
                  </a:cubicBezTo>
                  <a:cubicBezTo>
                    <a:pt x="1041400" y="7078980"/>
                    <a:pt x="1026160" y="7070090"/>
                    <a:pt x="999490" y="7035800"/>
                  </a:cubicBezTo>
                  <a:cubicBezTo>
                    <a:pt x="963930" y="6993890"/>
                    <a:pt x="935990" y="6941820"/>
                    <a:pt x="899160" y="6873240"/>
                  </a:cubicBezTo>
                  <a:cubicBezTo>
                    <a:pt x="842010" y="6766560"/>
                    <a:pt x="749300" y="6568440"/>
                    <a:pt x="704850" y="6445250"/>
                  </a:cubicBezTo>
                  <a:cubicBezTo>
                    <a:pt x="674370" y="6357620"/>
                    <a:pt x="662940" y="6295390"/>
                    <a:pt x="643890" y="6212840"/>
                  </a:cubicBezTo>
                  <a:cubicBezTo>
                    <a:pt x="624840" y="6123940"/>
                    <a:pt x="619760" y="6059170"/>
                    <a:pt x="591820" y="5929630"/>
                  </a:cubicBezTo>
                  <a:cubicBezTo>
                    <a:pt x="528320" y="5633720"/>
                    <a:pt x="288290" y="4777740"/>
                    <a:pt x="234950" y="4489450"/>
                  </a:cubicBezTo>
                  <a:cubicBezTo>
                    <a:pt x="213360" y="4367530"/>
                    <a:pt x="220980" y="4316730"/>
                    <a:pt x="204470" y="4227830"/>
                  </a:cubicBezTo>
                  <a:cubicBezTo>
                    <a:pt x="186690" y="4133850"/>
                    <a:pt x="152400" y="4046220"/>
                    <a:pt x="129540" y="3940810"/>
                  </a:cubicBezTo>
                  <a:cubicBezTo>
                    <a:pt x="102870" y="3817620"/>
                    <a:pt x="74930" y="3684270"/>
                    <a:pt x="54610" y="3533140"/>
                  </a:cubicBezTo>
                  <a:cubicBezTo>
                    <a:pt x="31750" y="3346450"/>
                    <a:pt x="15240" y="3120390"/>
                    <a:pt x="8890" y="2901950"/>
                  </a:cubicBezTo>
                  <a:cubicBezTo>
                    <a:pt x="0" y="2670810"/>
                    <a:pt x="6350" y="2386330"/>
                    <a:pt x="12700" y="2184400"/>
                  </a:cubicBezTo>
                  <a:cubicBezTo>
                    <a:pt x="16510" y="2037080"/>
                    <a:pt x="15240" y="1939290"/>
                    <a:pt x="33020" y="1802130"/>
                  </a:cubicBezTo>
                  <a:cubicBezTo>
                    <a:pt x="54610" y="1642110"/>
                    <a:pt x="101600" y="1427480"/>
                    <a:pt x="146050" y="1283970"/>
                  </a:cubicBezTo>
                  <a:cubicBezTo>
                    <a:pt x="177800" y="1178560"/>
                    <a:pt x="218440" y="1085850"/>
                    <a:pt x="254000" y="1014730"/>
                  </a:cubicBezTo>
                  <a:cubicBezTo>
                    <a:pt x="279400" y="963930"/>
                    <a:pt x="293370" y="941070"/>
                    <a:pt x="328930" y="890270"/>
                  </a:cubicBezTo>
                  <a:cubicBezTo>
                    <a:pt x="392430" y="798830"/>
                    <a:pt x="533400" y="605790"/>
                    <a:pt x="615950" y="527050"/>
                  </a:cubicBezTo>
                  <a:cubicBezTo>
                    <a:pt x="665480" y="481330"/>
                    <a:pt x="687070" y="469900"/>
                    <a:pt x="750570" y="431800"/>
                  </a:cubicBezTo>
                  <a:cubicBezTo>
                    <a:pt x="885190" y="353060"/>
                    <a:pt x="1234440" y="187960"/>
                    <a:pt x="1407160" y="115570"/>
                  </a:cubicBezTo>
                  <a:cubicBezTo>
                    <a:pt x="1515110" y="69850"/>
                    <a:pt x="1584960" y="35560"/>
                    <a:pt x="1675130" y="17780"/>
                  </a:cubicBezTo>
                  <a:cubicBezTo>
                    <a:pt x="1761490" y="0"/>
                    <a:pt x="1842770" y="0"/>
                    <a:pt x="1935480" y="6350"/>
                  </a:cubicBezTo>
                  <a:cubicBezTo>
                    <a:pt x="2044700" y="12700"/>
                    <a:pt x="2192020" y="27940"/>
                    <a:pt x="2289810" y="66040"/>
                  </a:cubicBezTo>
                  <a:cubicBezTo>
                    <a:pt x="2368550" y="96520"/>
                    <a:pt x="2425700" y="140970"/>
                    <a:pt x="2487930" y="193040"/>
                  </a:cubicBezTo>
                  <a:cubicBezTo>
                    <a:pt x="2555240" y="248920"/>
                    <a:pt x="2620010" y="330200"/>
                    <a:pt x="2674620" y="392430"/>
                  </a:cubicBezTo>
                  <a:cubicBezTo>
                    <a:pt x="2720340" y="443230"/>
                    <a:pt x="2745740" y="468630"/>
                    <a:pt x="2796540" y="534670"/>
                  </a:cubicBezTo>
                  <a:cubicBezTo>
                    <a:pt x="2896870" y="664210"/>
                    <a:pt x="3098800" y="967740"/>
                    <a:pt x="3209290" y="1137920"/>
                  </a:cubicBezTo>
                  <a:cubicBezTo>
                    <a:pt x="3289300" y="1259840"/>
                    <a:pt x="3357880" y="1362710"/>
                    <a:pt x="3408680" y="1457960"/>
                  </a:cubicBezTo>
                  <a:cubicBezTo>
                    <a:pt x="3446780" y="1530350"/>
                    <a:pt x="3460750" y="1582420"/>
                    <a:pt x="3495040" y="1653540"/>
                  </a:cubicBezTo>
                  <a:cubicBezTo>
                    <a:pt x="3539490" y="1742440"/>
                    <a:pt x="3619500" y="1869440"/>
                    <a:pt x="3655060" y="1946910"/>
                  </a:cubicBezTo>
                  <a:cubicBezTo>
                    <a:pt x="3677920" y="1995170"/>
                    <a:pt x="3688080" y="2019300"/>
                    <a:pt x="3702050" y="2070100"/>
                  </a:cubicBezTo>
                  <a:cubicBezTo>
                    <a:pt x="3723640" y="2145030"/>
                    <a:pt x="3747770" y="2283460"/>
                    <a:pt x="3761740" y="2360930"/>
                  </a:cubicBezTo>
                  <a:cubicBezTo>
                    <a:pt x="3770630" y="2410460"/>
                    <a:pt x="3775710" y="2419350"/>
                    <a:pt x="3779520" y="2485390"/>
                  </a:cubicBezTo>
                  <a:cubicBezTo>
                    <a:pt x="3797300" y="2722880"/>
                    <a:pt x="3789680" y="3639820"/>
                    <a:pt x="3776980" y="4137660"/>
                  </a:cubicBezTo>
                  <a:cubicBezTo>
                    <a:pt x="3766820" y="4549140"/>
                    <a:pt x="3766820" y="4932680"/>
                    <a:pt x="3723640" y="5264150"/>
                  </a:cubicBezTo>
                  <a:cubicBezTo>
                    <a:pt x="3689350" y="5529580"/>
                    <a:pt x="3606800" y="5778500"/>
                    <a:pt x="3572510" y="5975350"/>
                  </a:cubicBezTo>
                  <a:cubicBezTo>
                    <a:pt x="3548380" y="6111240"/>
                    <a:pt x="3545840" y="6235700"/>
                    <a:pt x="3524250" y="6324600"/>
                  </a:cubicBezTo>
                  <a:cubicBezTo>
                    <a:pt x="3510280" y="6380480"/>
                    <a:pt x="3492500" y="6402070"/>
                    <a:pt x="3477260" y="6457950"/>
                  </a:cubicBezTo>
                  <a:cubicBezTo>
                    <a:pt x="3454400" y="6545580"/>
                    <a:pt x="3437890" y="6704330"/>
                    <a:pt x="3413760" y="6808470"/>
                  </a:cubicBezTo>
                  <a:cubicBezTo>
                    <a:pt x="3393440" y="6894830"/>
                    <a:pt x="3370580" y="6971030"/>
                    <a:pt x="3346450" y="7043420"/>
                  </a:cubicBezTo>
                  <a:cubicBezTo>
                    <a:pt x="3323590" y="7109460"/>
                    <a:pt x="3285490" y="7175500"/>
                    <a:pt x="3272790" y="7228840"/>
                  </a:cubicBezTo>
                  <a:cubicBezTo>
                    <a:pt x="3262630" y="7269480"/>
                    <a:pt x="3268980" y="7291070"/>
                    <a:pt x="3261360" y="7335520"/>
                  </a:cubicBezTo>
                  <a:cubicBezTo>
                    <a:pt x="3248660" y="7411720"/>
                    <a:pt x="3197860" y="7547610"/>
                    <a:pt x="3186430" y="7644130"/>
                  </a:cubicBezTo>
                  <a:cubicBezTo>
                    <a:pt x="3176270" y="7726680"/>
                    <a:pt x="3202940" y="7843520"/>
                    <a:pt x="3185160" y="7877810"/>
                  </a:cubicBezTo>
                  <a:cubicBezTo>
                    <a:pt x="3178810" y="7890510"/>
                    <a:pt x="3166110" y="7898130"/>
                    <a:pt x="3157220" y="7896860"/>
                  </a:cubicBezTo>
                  <a:cubicBezTo>
                    <a:pt x="3149600" y="7895590"/>
                    <a:pt x="3135630" y="7871460"/>
                    <a:pt x="3135630" y="78714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491202" y="1028700"/>
            <a:ext cx="13892416" cy="8398597"/>
          </a:xfrm>
          <a:custGeom>
            <a:avLst/>
            <a:gdLst/>
            <a:ahLst/>
            <a:cxnLst/>
            <a:rect l="l" t="t" r="r" b="b"/>
            <a:pathLst>
              <a:path w="13892416" h="8398597">
                <a:moveTo>
                  <a:pt x="0" y="0"/>
                </a:moveTo>
                <a:lnTo>
                  <a:pt x="13892416" y="0"/>
                </a:lnTo>
                <a:lnTo>
                  <a:pt x="13892416" y="8398597"/>
                </a:lnTo>
                <a:lnTo>
                  <a:pt x="0" y="8398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117" t="-48462" r="-72383" b="-7252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210424" y="6792777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314748" y="2662238"/>
            <a:ext cx="4265295" cy="6677025"/>
            <a:chOff x="0" y="0"/>
            <a:chExt cx="5687060" cy="8902700"/>
          </a:xfrm>
        </p:grpSpPr>
        <p:sp>
          <p:nvSpPr>
            <p:cNvPr id="8" name="Freeform 8"/>
            <p:cNvSpPr/>
            <p:nvPr/>
          </p:nvSpPr>
          <p:spPr>
            <a:xfrm>
              <a:off x="46990" y="49530"/>
              <a:ext cx="5593080" cy="8835390"/>
            </a:xfrm>
            <a:custGeom>
              <a:avLst/>
              <a:gdLst/>
              <a:ahLst/>
              <a:cxnLst/>
              <a:rect l="l" t="t" r="r" b="b"/>
              <a:pathLst>
                <a:path w="5593080" h="8835390">
                  <a:moveTo>
                    <a:pt x="3509010" y="8766810"/>
                  </a:moveTo>
                  <a:cubicBezTo>
                    <a:pt x="3615690" y="8627110"/>
                    <a:pt x="3648710" y="8604250"/>
                    <a:pt x="3691890" y="8576310"/>
                  </a:cubicBezTo>
                  <a:cubicBezTo>
                    <a:pt x="3751580" y="8536940"/>
                    <a:pt x="3832860" y="8506460"/>
                    <a:pt x="3911600" y="8456930"/>
                  </a:cubicBezTo>
                  <a:cubicBezTo>
                    <a:pt x="4015740" y="8390890"/>
                    <a:pt x="4155440" y="8295640"/>
                    <a:pt x="4255770" y="8210550"/>
                  </a:cubicBezTo>
                  <a:cubicBezTo>
                    <a:pt x="4343400" y="8134350"/>
                    <a:pt x="4410710" y="8060690"/>
                    <a:pt x="4486910" y="7974330"/>
                  </a:cubicBezTo>
                  <a:cubicBezTo>
                    <a:pt x="4573270" y="7877810"/>
                    <a:pt x="4665980" y="7760970"/>
                    <a:pt x="4743450" y="7656830"/>
                  </a:cubicBezTo>
                  <a:cubicBezTo>
                    <a:pt x="4813300" y="7561580"/>
                    <a:pt x="4876800" y="7467600"/>
                    <a:pt x="4932680" y="7376160"/>
                  </a:cubicBezTo>
                  <a:cubicBezTo>
                    <a:pt x="4983480" y="7293610"/>
                    <a:pt x="5017770" y="7242810"/>
                    <a:pt x="5067300" y="7133590"/>
                  </a:cubicBezTo>
                  <a:cubicBezTo>
                    <a:pt x="5156200" y="6930390"/>
                    <a:pt x="5299710" y="6531610"/>
                    <a:pt x="5374640" y="6234430"/>
                  </a:cubicBezTo>
                  <a:cubicBezTo>
                    <a:pt x="5444490" y="5953760"/>
                    <a:pt x="5486400" y="5647690"/>
                    <a:pt x="5511800" y="5398770"/>
                  </a:cubicBezTo>
                  <a:cubicBezTo>
                    <a:pt x="5532120" y="5198110"/>
                    <a:pt x="5529580" y="5041900"/>
                    <a:pt x="5533390" y="4853940"/>
                  </a:cubicBezTo>
                  <a:cubicBezTo>
                    <a:pt x="5538470" y="4652010"/>
                    <a:pt x="5542280" y="4400550"/>
                    <a:pt x="5538470" y="4224020"/>
                  </a:cubicBezTo>
                  <a:cubicBezTo>
                    <a:pt x="5534660" y="4097020"/>
                    <a:pt x="5530850" y="4013200"/>
                    <a:pt x="5520690" y="3895090"/>
                  </a:cubicBezTo>
                  <a:cubicBezTo>
                    <a:pt x="5507990" y="3756660"/>
                    <a:pt x="5491480" y="3586480"/>
                    <a:pt x="5466080" y="3442970"/>
                  </a:cubicBezTo>
                  <a:cubicBezTo>
                    <a:pt x="5443220" y="3310890"/>
                    <a:pt x="5417820" y="3187700"/>
                    <a:pt x="5379720" y="3065780"/>
                  </a:cubicBezTo>
                  <a:cubicBezTo>
                    <a:pt x="5342890" y="2946400"/>
                    <a:pt x="5300980" y="2849880"/>
                    <a:pt x="5245100" y="2720340"/>
                  </a:cubicBezTo>
                  <a:cubicBezTo>
                    <a:pt x="5168900" y="2545080"/>
                    <a:pt x="5036820" y="2256790"/>
                    <a:pt x="4954270" y="2114550"/>
                  </a:cubicBezTo>
                  <a:cubicBezTo>
                    <a:pt x="4907280" y="2032000"/>
                    <a:pt x="4884420" y="2005330"/>
                    <a:pt x="4826000" y="1927860"/>
                  </a:cubicBezTo>
                  <a:cubicBezTo>
                    <a:pt x="4721860" y="1791970"/>
                    <a:pt x="4499610" y="1532890"/>
                    <a:pt x="4366260" y="1384300"/>
                  </a:cubicBezTo>
                  <a:cubicBezTo>
                    <a:pt x="4269740" y="1277620"/>
                    <a:pt x="4206240" y="1212850"/>
                    <a:pt x="4109720" y="1115060"/>
                  </a:cubicBezTo>
                  <a:cubicBezTo>
                    <a:pt x="3989070" y="993140"/>
                    <a:pt x="3830320" y="829310"/>
                    <a:pt x="3693160" y="708660"/>
                  </a:cubicBezTo>
                  <a:cubicBezTo>
                    <a:pt x="3571240" y="601980"/>
                    <a:pt x="3462020" y="515620"/>
                    <a:pt x="3329940" y="424180"/>
                  </a:cubicBezTo>
                  <a:cubicBezTo>
                    <a:pt x="3186430" y="323850"/>
                    <a:pt x="2976880" y="193040"/>
                    <a:pt x="2860040" y="133350"/>
                  </a:cubicBezTo>
                  <a:cubicBezTo>
                    <a:pt x="2794000" y="100330"/>
                    <a:pt x="2755900" y="83820"/>
                    <a:pt x="2700020" y="69850"/>
                  </a:cubicBezTo>
                  <a:cubicBezTo>
                    <a:pt x="2644140" y="55880"/>
                    <a:pt x="2593340" y="49530"/>
                    <a:pt x="2523490" y="52070"/>
                  </a:cubicBezTo>
                  <a:cubicBezTo>
                    <a:pt x="2419350" y="55880"/>
                    <a:pt x="2252980" y="90170"/>
                    <a:pt x="2137410" y="118110"/>
                  </a:cubicBezTo>
                  <a:cubicBezTo>
                    <a:pt x="2037080" y="140970"/>
                    <a:pt x="1967230" y="165100"/>
                    <a:pt x="1865630" y="201930"/>
                  </a:cubicBezTo>
                  <a:cubicBezTo>
                    <a:pt x="1728470" y="252730"/>
                    <a:pt x="1545590" y="328930"/>
                    <a:pt x="1391920" y="405130"/>
                  </a:cubicBezTo>
                  <a:cubicBezTo>
                    <a:pt x="1239520" y="478790"/>
                    <a:pt x="1042670" y="589280"/>
                    <a:pt x="947420" y="651510"/>
                  </a:cubicBezTo>
                  <a:cubicBezTo>
                    <a:pt x="899160" y="683260"/>
                    <a:pt x="881380" y="695960"/>
                    <a:pt x="843280" y="732790"/>
                  </a:cubicBezTo>
                  <a:cubicBezTo>
                    <a:pt x="783590" y="788670"/>
                    <a:pt x="703580" y="876300"/>
                    <a:pt x="633730" y="970280"/>
                  </a:cubicBezTo>
                  <a:cubicBezTo>
                    <a:pt x="546100" y="1089660"/>
                    <a:pt x="445770" y="1253490"/>
                    <a:pt x="374650" y="1398270"/>
                  </a:cubicBezTo>
                  <a:cubicBezTo>
                    <a:pt x="306070" y="1536700"/>
                    <a:pt x="255270" y="1682750"/>
                    <a:pt x="212090" y="1822450"/>
                  </a:cubicBezTo>
                  <a:cubicBezTo>
                    <a:pt x="170180" y="1953260"/>
                    <a:pt x="139700" y="2040890"/>
                    <a:pt x="115570" y="2209800"/>
                  </a:cubicBezTo>
                  <a:cubicBezTo>
                    <a:pt x="72390" y="2515870"/>
                    <a:pt x="69850" y="3114040"/>
                    <a:pt x="60960" y="3521710"/>
                  </a:cubicBezTo>
                  <a:cubicBezTo>
                    <a:pt x="52070" y="3877310"/>
                    <a:pt x="50800" y="4206240"/>
                    <a:pt x="54610" y="4519930"/>
                  </a:cubicBezTo>
                  <a:cubicBezTo>
                    <a:pt x="59690" y="4799330"/>
                    <a:pt x="68580" y="5086350"/>
                    <a:pt x="83820" y="5313680"/>
                  </a:cubicBezTo>
                  <a:cubicBezTo>
                    <a:pt x="95250" y="5485130"/>
                    <a:pt x="119380" y="5619750"/>
                    <a:pt x="129540" y="5764530"/>
                  </a:cubicBezTo>
                  <a:cubicBezTo>
                    <a:pt x="138430" y="5896610"/>
                    <a:pt x="132080" y="6013450"/>
                    <a:pt x="144780" y="6145530"/>
                  </a:cubicBezTo>
                  <a:cubicBezTo>
                    <a:pt x="160020" y="6291580"/>
                    <a:pt x="193040" y="6496050"/>
                    <a:pt x="219710" y="6605270"/>
                  </a:cubicBezTo>
                  <a:cubicBezTo>
                    <a:pt x="236220" y="6668770"/>
                    <a:pt x="254000" y="6699250"/>
                    <a:pt x="267970" y="6752590"/>
                  </a:cubicBezTo>
                  <a:cubicBezTo>
                    <a:pt x="283210" y="6811010"/>
                    <a:pt x="288290" y="6874510"/>
                    <a:pt x="307340" y="6944360"/>
                  </a:cubicBezTo>
                  <a:cubicBezTo>
                    <a:pt x="330200" y="7029450"/>
                    <a:pt x="356870" y="7128510"/>
                    <a:pt x="398780" y="7223760"/>
                  </a:cubicBezTo>
                  <a:cubicBezTo>
                    <a:pt x="449580" y="7334250"/>
                    <a:pt x="514350" y="7448550"/>
                    <a:pt x="598170" y="7564120"/>
                  </a:cubicBezTo>
                  <a:cubicBezTo>
                    <a:pt x="695960" y="7700010"/>
                    <a:pt x="845820" y="7857490"/>
                    <a:pt x="967740" y="7976870"/>
                  </a:cubicBezTo>
                  <a:cubicBezTo>
                    <a:pt x="1071880" y="8079740"/>
                    <a:pt x="1184910" y="8178800"/>
                    <a:pt x="1275080" y="8242300"/>
                  </a:cubicBezTo>
                  <a:cubicBezTo>
                    <a:pt x="1337310" y="8286750"/>
                    <a:pt x="1395730" y="8312150"/>
                    <a:pt x="1446530" y="8340090"/>
                  </a:cubicBezTo>
                  <a:cubicBezTo>
                    <a:pt x="1485900" y="8362950"/>
                    <a:pt x="1502410" y="8374380"/>
                    <a:pt x="1554480" y="8398510"/>
                  </a:cubicBezTo>
                  <a:cubicBezTo>
                    <a:pt x="1680210" y="8458200"/>
                    <a:pt x="2030730" y="8611870"/>
                    <a:pt x="2209800" y="8669020"/>
                  </a:cubicBezTo>
                  <a:cubicBezTo>
                    <a:pt x="2329180" y="8705850"/>
                    <a:pt x="2424430" y="8723630"/>
                    <a:pt x="2514600" y="8736330"/>
                  </a:cubicBezTo>
                  <a:cubicBezTo>
                    <a:pt x="2586990" y="8747760"/>
                    <a:pt x="2649220" y="8746490"/>
                    <a:pt x="2710180" y="8749030"/>
                  </a:cubicBezTo>
                  <a:cubicBezTo>
                    <a:pt x="2760980" y="8751570"/>
                    <a:pt x="2797810" y="8768080"/>
                    <a:pt x="2853690" y="8752840"/>
                  </a:cubicBezTo>
                  <a:cubicBezTo>
                    <a:pt x="2951480" y="8723630"/>
                    <a:pt x="3126740" y="8580120"/>
                    <a:pt x="3225800" y="8510270"/>
                  </a:cubicBezTo>
                  <a:cubicBezTo>
                    <a:pt x="3293110" y="8462010"/>
                    <a:pt x="3354070" y="8392160"/>
                    <a:pt x="3390900" y="8383270"/>
                  </a:cubicBezTo>
                  <a:cubicBezTo>
                    <a:pt x="3406140" y="8378190"/>
                    <a:pt x="3421380" y="8380730"/>
                    <a:pt x="3426460" y="8387080"/>
                  </a:cubicBezTo>
                  <a:cubicBezTo>
                    <a:pt x="3431540" y="8394700"/>
                    <a:pt x="3426460" y="8417560"/>
                    <a:pt x="3420110" y="8423910"/>
                  </a:cubicBezTo>
                  <a:cubicBezTo>
                    <a:pt x="3415030" y="8428990"/>
                    <a:pt x="3402330" y="8428990"/>
                    <a:pt x="3395980" y="8426450"/>
                  </a:cubicBezTo>
                  <a:cubicBezTo>
                    <a:pt x="3389630" y="8422640"/>
                    <a:pt x="3380740" y="8407400"/>
                    <a:pt x="3380740" y="8399780"/>
                  </a:cubicBezTo>
                  <a:cubicBezTo>
                    <a:pt x="3382010" y="8390890"/>
                    <a:pt x="3394710" y="8379460"/>
                    <a:pt x="3402330" y="8376920"/>
                  </a:cubicBezTo>
                  <a:cubicBezTo>
                    <a:pt x="3409950" y="8375650"/>
                    <a:pt x="3421380" y="8379460"/>
                    <a:pt x="3425190" y="8385810"/>
                  </a:cubicBezTo>
                  <a:cubicBezTo>
                    <a:pt x="3430270" y="8392160"/>
                    <a:pt x="3432810" y="8404860"/>
                    <a:pt x="3427730" y="8416290"/>
                  </a:cubicBezTo>
                  <a:cubicBezTo>
                    <a:pt x="3418840" y="8439150"/>
                    <a:pt x="3378200" y="8462010"/>
                    <a:pt x="3332480" y="8496300"/>
                  </a:cubicBezTo>
                  <a:cubicBezTo>
                    <a:pt x="3234690" y="8567420"/>
                    <a:pt x="3009900" y="8760460"/>
                    <a:pt x="2857500" y="8802370"/>
                  </a:cubicBezTo>
                  <a:cubicBezTo>
                    <a:pt x="2735580" y="8835390"/>
                    <a:pt x="2614930" y="8801100"/>
                    <a:pt x="2500630" y="8785860"/>
                  </a:cubicBezTo>
                  <a:cubicBezTo>
                    <a:pt x="2392680" y="8770620"/>
                    <a:pt x="2310130" y="8752840"/>
                    <a:pt x="2188210" y="8714740"/>
                  </a:cubicBezTo>
                  <a:cubicBezTo>
                    <a:pt x="2007870" y="8657590"/>
                    <a:pt x="1657350" y="8503920"/>
                    <a:pt x="1530350" y="8442960"/>
                  </a:cubicBezTo>
                  <a:cubicBezTo>
                    <a:pt x="1477010" y="8417560"/>
                    <a:pt x="1460500" y="8406130"/>
                    <a:pt x="1419860" y="8383270"/>
                  </a:cubicBezTo>
                  <a:cubicBezTo>
                    <a:pt x="1366520" y="8354060"/>
                    <a:pt x="1306830" y="8327390"/>
                    <a:pt x="1242060" y="8280400"/>
                  </a:cubicBezTo>
                  <a:cubicBezTo>
                    <a:pt x="1149350" y="8215630"/>
                    <a:pt x="1033780" y="8114030"/>
                    <a:pt x="928370" y="8009890"/>
                  </a:cubicBezTo>
                  <a:cubicBezTo>
                    <a:pt x="805180" y="7889240"/>
                    <a:pt x="643890" y="7711440"/>
                    <a:pt x="554990" y="7590790"/>
                  </a:cubicBezTo>
                  <a:cubicBezTo>
                    <a:pt x="495300" y="7510780"/>
                    <a:pt x="459740" y="7440930"/>
                    <a:pt x="422910" y="7377430"/>
                  </a:cubicBezTo>
                  <a:cubicBezTo>
                    <a:pt x="394970" y="7326630"/>
                    <a:pt x="374650" y="7293610"/>
                    <a:pt x="350520" y="7237730"/>
                  </a:cubicBezTo>
                  <a:cubicBezTo>
                    <a:pt x="317500" y="7160260"/>
                    <a:pt x="279400" y="7039610"/>
                    <a:pt x="257810" y="6954520"/>
                  </a:cubicBezTo>
                  <a:cubicBezTo>
                    <a:pt x="240030" y="6885940"/>
                    <a:pt x="234950" y="6826250"/>
                    <a:pt x="219710" y="6767830"/>
                  </a:cubicBezTo>
                  <a:cubicBezTo>
                    <a:pt x="205740" y="6714490"/>
                    <a:pt x="186690" y="6681470"/>
                    <a:pt x="170180" y="6615430"/>
                  </a:cubicBezTo>
                  <a:cubicBezTo>
                    <a:pt x="143510" y="6503670"/>
                    <a:pt x="109220" y="6295390"/>
                    <a:pt x="93980" y="6146800"/>
                  </a:cubicBezTo>
                  <a:cubicBezTo>
                    <a:pt x="81280" y="6014720"/>
                    <a:pt x="87630" y="5901690"/>
                    <a:pt x="78740" y="5769610"/>
                  </a:cubicBezTo>
                  <a:cubicBezTo>
                    <a:pt x="68580" y="5624830"/>
                    <a:pt x="44450" y="5487670"/>
                    <a:pt x="33020" y="5314950"/>
                  </a:cubicBezTo>
                  <a:cubicBezTo>
                    <a:pt x="17780" y="5086350"/>
                    <a:pt x="8890" y="4800600"/>
                    <a:pt x="3810" y="4519930"/>
                  </a:cubicBezTo>
                  <a:cubicBezTo>
                    <a:pt x="0" y="4204970"/>
                    <a:pt x="1270" y="3790950"/>
                    <a:pt x="10160" y="3519170"/>
                  </a:cubicBezTo>
                  <a:cubicBezTo>
                    <a:pt x="15240" y="3332480"/>
                    <a:pt x="30480" y="3216910"/>
                    <a:pt x="36830" y="3045460"/>
                  </a:cubicBezTo>
                  <a:cubicBezTo>
                    <a:pt x="43180" y="2843530"/>
                    <a:pt x="39370" y="2538730"/>
                    <a:pt x="48260" y="2385060"/>
                  </a:cubicBezTo>
                  <a:cubicBezTo>
                    <a:pt x="53340" y="2303780"/>
                    <a:pt x="53340" y="2272030"/>
                    <a:pt x="66040" y="2198370"/>
                  </a:cubicBezTo>
                  <a:cubicBezTo>
                    <a:pt x="85090" y="2090420"/>
                    <a:pt x="121920" y="1938020"/>
                    <a:pt x="163830" y="1805940"/>
                  </a:cubicBezTo>
                  <a:cubicBezTo>
                    <a:pt x="208280" y="1663700"/>
                    <a:pt x="261620" y="1513840"/>
                    <a:pt x="331470" y="1371600"/>
                  </a:cubicBezTo>
                  <a:cubicBezTo>
                    <a:pt x="403860" y="1224280"/>
                    <a:pt x="505460" y="1059180"/>
                    <a:pt x="594360" y="938530"/>
                  </a:cubicBezTo>
                  <a:cubicBezTo>
                    <a:pt x="666750" y="840740"/>
                    <a:pt x="749300" y="750570"/>
                    <a:pt x="812800" y="692150"/>
                  </a:cubicBezTo>
                  <a:cubicBezTo>
                    <a:pt x="853440" y="654050"/>
                    <a:pt x="872490" y="641350"/>
                    <a:pt x="923290" y="607060"/>
                  </a:cubicBezTo>
                  <a:cubicBezTo>
                    <a:pt x="1021080" y="543560"/>
                    <a:pt x="1216660" y="434340"/>
                    <a:pt x="1370330" y="358140"/>
                  </a:cubicBezTo>
                  <a:cubicBezTo>
                    <a:pt x="1525270" y="281940"/>
                    <a:pt x="1710690" y="205740"/>
                    <a:pt x="1850390" y="153670"/>
                  </a:cubicBezTo>
                  <a:cubicBezTo>
                    <a:pt x="1954530" y="115570"/>
                    <a:pt x="2025650" y="91440"/>
                    <a:pt x="2128520" y="67310"/>
                  </a:cubicBezTo>
                  <a:cubicBezTo>
                    <a:pt x="2247900" y="39370"/>
                    <a:pt x="2416810" y="5080"/>
                    <a:pt x="2526030" y="1270"/>
                  </a:cubicBezTo>
                  <a:cubicBezTo>
                    <a:pt x="2602230" y="0"/>
                    <a:pt x="2659380" y="7620"/>
                    <a:pt x="2720340" y="22860"/>
                  </a:cubicBezTo>
                  <a:cubicBezTo>
                    <a:pt x="2778760" y="38100"/>
                    <a:pt x="2819400" y="55880"/>
                    <a:pt x="2886710" y="90170"/>
                  </a:cubicBezTo>
                  <a:cubicBezTo>
                    <a:pt x="3006090" y="151130"/>
                    <a:pt x="3215640" y="283210"/>
                    <a:pt x="3361690" y="384810"/>
                  </a:cubicBezTo>
                  <a:cubicBezTo>
                    <a:pt x="3495040" y="477520"/>
                    <a:pt x="3604260" y="563880"/>
                    <a:pt x="3727450" y="671830"/>
                  </a:cubicBezTo>
                  <a:cubicBezTo>
                    <a:pt x="3865880" y="792480"/>
                    <a:pt x="4024630" y="957580"/>
                    <a:pt x="4146550" y="1080770"/>
                  </a:cubicBezTo>
                  <a:cubicBezTo>
                    <a:pt x="4244340" y="1178560"/>
                    <a:pt x="4307840" y="1243330"/>
                    <a:pt x="4404360" y="1351280"/>
                  </a:cubicBezTo>
                  <a:cubicBezTo>
                    <a:pt x="4538980" y="1501140"/>
                    <a:pt x="4762500" y="1761490"/>
                    <a:pt x="4867910" y="1899920"/>
                  </a:cubicBezTo>
                  <a:cubicBezTo>
                    <a:pt x="4927600" y="1978660"/>
                    <a:pt x="4951730" y="2007870"/>
                    <a:pt x="4999990" y="2091690"/>
                  </a:cubicBezTo>
                  <a:cubicBezTo>
                    <a:pt x="5083810" y="2236470"/>
                    <a:pt x="5215890" y="2524760"/>
                    <a:pt x="5292090" y="2701290"/>
                  </a:cubicBezTo>
                  <a:cubicBezTo>
                    <a:pt x="5349240" y="2833370"/>
                    <a:pt x="5392420" y="2933700"/>
                    <a:pt x="5429250" y="3055620"/>
                  </a:cubicBezTo>
                  <a:cubicBezTo>
                    <a:pt x="5467350" y="3178810"/>
                    <a:pt x="5494020" y="3303270"/>
                    <a:pt x="5516880" y="3436620"/>
                  </a:cubicBezTo>
                  <a:cubicBezTo>
                    <a:pt x="5542280" y="3581400"/>
                    <a:pt x="5558790" y="3752850"/>
                    <a:pt x="5571490" y="3892550"/>
                  </a:cubicBezTo>
                  <a:cubicBezTo>
                    <a:pt x="5581650" y="4011930"/>
                    <a:pt x="5585460" y="4095750"/>
                    <a:pt x="5589270" y="4224020"/>
                  </a:cubicBezTo>
                  <a:cubicBezTo>
                    <a:pt x="5593080" y="4400550"/>
                    <a:pt x="5589270" y="4652010"/>
                    <a:pt x="5584190" y="4855210"/>
                  </a:cubicBezTo>
                  <a:cubicBezTo>
                    <a:pt x="5580380" y="5045710"/>
                    <a:pt x="5582920" y="5203190"/>
                    <a:pt x="5562600" y="5405120"/>
                  </a:cubicBezTo>
                  <a:cubicBezTo>
                    <a:pt x="5535930" y="5657850"/>
                    <a:pt x="5494020" y="5966460"/>
                    <a:pt x="5422900" y="6250940"/>
                  </a:cubicBezTo>
                  <a:cubicBezTo>
                    <a:pt x="5346700" y="6550660"/>
                    <a:pt x="5201920" y="6953250"/>
                    <a:pt x="5111750" y="7157720"/>
                  </a:cubicBezTo>
                  <a:cubicBezTo>
                    <a:pt x="5062220" y="7269480"/>
                    <a:pt x="5026660" y="7321550"/>
                    <a:pt x="4974590" y="7405370"/>
                  </a:cubicBezTo>
                  <a:cubicBezTo>
                    <a:pt x="4918710" y="7498080"/>
                    <a:pt x="4853940" y="7592060"/>
                    <a:pt x="4782820" y="7687310"/>
                  </a:cubicBezTo>
                  <a:cubicBezTo>
                    <a:pt x="4705350" y="7792720"/>
                    <a:pt x="4610100" y="7912100"/>
                    <a:pt x="4523740" y="8009890"/>
                  </a:cubicBezTo>
                  <a:cubicBezTo>
                    <a:pt x="4445000" y="8098790"/>
                    <a:pt x="4376420" y="8173720"/>
                    <a:pt x="4286250" y="8251190"/>
                  </a:cubicBezTo>
                  <a:cubicBezTo>
                    <a:pt x="4183380" y="8337550"/>
                    <a:pt x="4041140" y="8435340"/>
                    <a:pt x="3938270" y="8500110"/>
                  </a:cubicBezTo>
                  <a:cubicBezTo>
                    <a:pt x="3859530" y="8548370"/>
                    <a:pt x="3782060" y="8577580"/>
                    <a:pt x="3724910" y="8614410"/>
                  </a:cubicBezTo>
                  <a:cubicBezTo>
                    <a:pt x="3683000" y="8641080"/>
                    <a:pt x="3652520" y="8662670"/>
                    <a:pt x="3623310" y="8693150"/>
                  </a:cubicBezTo>
                  <a:cubicBezTo>
                    <a:pt x="3592830" y="8723630"/>
                    <a:pt x="3568700" y="8787130"/>
                    <a:pt x="3545840" y="8798560"/>
                  </a:cubicBezTo>
                  <a:cubicBezTo>
                    <a:pt x="3535680" y="8803640"/>
                    <a:pt x="3524250" y="8803640"/>
                    <a:pt x="3517900" y="8798560"/>
                  </a:cubicBezTo>
                  <a:cubicBezTo>
                    <a:pt x="3510280" y="8793480"/>
                    <a:pt x="3509010" y="8766810"/>
                    <a:pt x="3509010" y="876681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3053" y="493563"/>
            <a:ext cx="18288000" cy="8980028"/>
          </a:xfrm>
          <a:custGeom>
            <a:avLst/>
            <a:gdLst/>
            <a:ahLst/>
            <a:cxnLst/>
            <a:rect l="l" t="t" r="r" b="b"/>
            <a:pathLst>
              <a:path w="18288000" h="8980028">
                <a:moveTo>
                  <a:pt x="0" y="0"/>
                </a:moveTo>
                <a:lnTo>
                  <a:pt x="18288000" y="0"/>
                </a:lnTo>
                <a:lnTo>
                  <a:pt x="18288000" y="8980028"/>
                </a:lnTo>
                <a:lnTo>
                  <a:pt x="0" y="8980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5184" b="-10068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5414849" y="6652069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92587" y="761132"/>
            <a:ext cx="14478047" cy="8764737"/>
          </a:xfrm>
          <a:custGeom>
            <a:avLst/>
            <a:gdLst/>
            <a:ahLst/>
            <a:cxnLst/>
            <a:rect l="l" t="t" r="r" b="b"/>
            <a:pathLst>
              <a:path w="14478047" h="8764737">
                <a:moveTo>
                  <a:pt x="0" y="0"/>
                </a:moveTo>
                <a:lnTo>
                  <a:pt x="14478047" y="0"/>
                </a:lnTo>
                <a:lnTo>
                  <a:pt x="14478047" y="8764736"/>
                </a:lnTo>
                <a:lnTo>
                  <a:pt x="0" y="8764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57" t="-37374" r="-74548" b="-8033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702902" y="6792777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056247" cy="9220105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711436" y="493563"/>
            <a:ext cx="15782764" cy="9123591"/>
          </a:xfrm>
          <a:custGeom>
            <a:avLst/>
            <a:gdLst/>
            <a:ahLst/>
            <a:cxnLst/>
            <a:rect l="l" t="t" r="r" b="b"/>
            <a:pathLst>
              <a:path w="15782764" h="9123591">
                <a:moveTo>
                  <a:pt x="0" y="0"/>
                </a:moveTo>
                <a:lnTo>
                  <a:pt x="15782765" y="0"/>
                </a:lnTo>
                <a:lnTo>
                  <a:pt x="15782765" y="9123592"/>
                </a:lnTo>
                <a:lnTo>
                  <a:pt x="0" y="9123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158" t="-15833" r="-29813" b="-3593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4938210" y="7248146"/>
            <a:ext cx="13299294" cy="215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274"/>
              </a:lnSpc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274"/>
              </a:lnSpc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891165" y="1359322"/>
            <a:ext cx="14505669" cy="7898978"/>
          </a:xfrm>
          <a:custGeom>
            <a:avLst/>
            <a:gdLst/>
            <a:ahLst/>
            <a:cxnLst/>
            <a:rect l="l" t="t" r="r" b="b"/>
            <a:pathLst>
              <a:path w="14505669" h="7898978">
                <a:moveTo>
                  <a:pt x="0" y="0"/>
                </a:moveTo>
                <a:lnTo>
                  <a:pt x="14505670" y="0"/>
                </a:lnTo>
                <a:lnTo>
                  <a:pt x="14505670" y="7898978"/>
                </a:lnTo>
                <a:lnTo>
                  <a:pt x="0" y="789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5500" b="-11227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886200" y="6667500"/>
            <a:ext cx="13299294" cy="246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Gender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Ethnicity</a:t>
            </a:r>
          </a:p>
          <a:p>
            <a:pPr algn="ctr">
              <a:lnSpc>
                <a:spcPts val="4824"/>
              </a:lnSpc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071175" y="918021"/>
            <a:ext cx="14145650" cy="8526145"/>
          </a:xfrm>
          <a:custGeom>
            <a:avLst/>
            <a:gdLst/>
            <a:ahLst/>
            <a:cxnLst/>
            <a:rect l="l" t="t" r="r" b="b"/>
            <a:pathLst>
              <a:path w="14145650" h="8526145">
                <a:moveTo>
                  <a:pt x="0" y="0"/>
                </a:moveTo>
                <a:lnTo>
                  <a:pt x="14145650" y="0"/>
                </a:lnTo>
                <a:lnTo>
                  <a:pt x="14145650" y="8526145"/>
                </a:lnTo>
                <a:lnTo>
                  <a:pt x="0" y="8526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351" t="-53397" r="-68882" b="-7079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59913" y="3934771"/>
            <a:ext cx="1305967" cy="1246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31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Female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8154" y="4572220"/>
            <a:ext cx="851297" cy="1246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64</a:t>
            </a:r>
          </a:p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Male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84376" y="3010626"/>
            <a:ext cx="3679518" cy="429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4"/>
              </a:lnSpc>
              <a:spcBef>
                <a:spcPct val="0"/>
              </a:spcBef>
            </a:pPr>
            <a:r>
              <a:rPr lang="en-US" sz="43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This number includes all FL appointed 100%, and that do not have a split percentage between more than one appointment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811649"/>
            <a:ext cx="16001596" cy="172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4"/>
              </a:lnSpc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Review: Through our Study of Ordained Elders’ Compensation We learned: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84386"/>
            <a:ext cx="15591191" cy="681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Virginia has the second lowest compensation in the SEJ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Years of Service do not always equate to higher total compensation for elders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In 2/8 districts women are the highest paid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African Americans have the highest base compensation of any ethnicity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Men make more than women by a little over $10,000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02394" y="2341248"/>
            <a:ext cx="16656906" cy="4864000"/>
          </a:xfrm>
          <a:custGeom>
            <a:avLst/>
            <a:gdLst/>
            <a:ahLst/>
            <a:cxnLst/>
            <a:rect l="l" t="t" r="r" b="b"/>
            <a:pathLst>
              <a:path w="16656906" h="4864000">
                <a:moveTo>
                  <a:pt x="0" y="0"/>
                </a:moveTo>
                <a:lnTo>
                  <a:pt x="16656906" y="0"/>
                </a:lnTo>
                <a:lnTo>
                  <a:pt x="16656906" y="4864000"/>
                </a:lnTo>
                <a:lnTo>
                  <a:pt x="0" y="486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781" t="-153921" r="-19896" b="-16617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735425" y="5869305"/>
            <a:ext cx="111442" cy="108585"/>
            <a:chOff x="0" y="0"/>
            <a:chExt cx="148590" cy="144780"/>
          </a:xfrm>
        </p:grpSpPr>
        <p:sp>
          <p:nvSpPr>
            <p:cNvPr id="7" name="Freeform 7"/>
            <p:cNvSpPr/>
            <p:nvPr/>
          </p:nvSpPr>
          <p:spPr>
            <a:xfrm>
              <a:off x="45720" y="45720"/>
              <a:ext cx="50800" cy="52070"/>
            </a:xfrm>
            <a:custGeom>
              <a:avLst/>
              <a:gdLst/>
              <a:ahLst/>
              <a:cxnLst/>
              <a:rect l="l" t="t" r="r" b="b"/>
              <a:pathLst>
                <a:path w="50800" h="52070">
                  <a:moveTo>
                    <a:pt x="50800" y="17780"/>
                  </a:moveTo>
                  <a:cubicBezTo>
                    <a:pt x="29210" y="52070"/>
                    <a:pt x="8890" y="45720"/>
                    <a:pt x="5080" y="39370"/>
                  </a:cubicBezTo>
                  <a:cubicBezTo>
                    <a:pt x="0" y="31750"/>
                    <a:pt x="3810" y="11430"/>
                    <a:pt x="11430" y="5080"/>
                  </a:cubicBezTo>
                  <a:cubicBezTo>
                    <a:pt x="17780" y="0"/>
                    <a:pt x="44450" y="7620"/>
                    <a:pt x="44450" y="76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6683038" y="5751195"/>
            <a:ext cx="508635" cy="1624012"/>
            <a:chOff x="0" y="0"/>
            <a:chExt cx="678180" cy="2165350"/>
          </a:xfrm>
        </p:grpSpPr>
        <p:sp>
          <p:nvSpPr>
            <p:cNvPr id="9" name="Freeform 9"/>
            <p:cNvSpPr/>
            <p:nvPr/>
          </p:nvSpPr>
          <p:spPr>
            <a:xfrm>
              <a:off x="39370" y="45720"/>
              <a:ext cx="595630" cy="2071370"/>
            </a:xfrm>
            <a:custGeom>
              <a:avLst/>
              <a:gdLst/>
              <a:ahLst/>
              <a:cxnLst/>
              <a:rect l="l" t="t" r="r" b="b"/>
              <a:pathLst>
                <a:path w="595630" h="2071370">
                  <a:moveTo>
                    <a:pt x="215900" y="73660"/>
                  </a:moveTo>
                  <a:cubicBezTo>
                    <a:pt x="219710" y="270510"/>
                    <a:pt x="232410" y="303530"/>
                    <a:pt x="237490" y="363220"/>
                  </a:cubicBezTo>
                  <a:cubicBezTo>
                    <a:pt x="245110" y="468630"/>
                    <a:pt x="251460" y="669290"/>
                    <a:pt x="237490" y="801370"/>
                  </a:cubicBezTo>
                  <a:cubicBezTo>
                    <a:pt x="226060" y="913130"/>
                    <a:pt x="195580" y="1042670"/>
                    <a:pt x="172720" y="1106170"/>
                  </a:cubicBezTo>
                  <a:cubicBezTo>
                    <a:pt x="162560" y="1139190"/>
                    <a:pt x="151130" y="1144270"/>
                    <a:pt x="138430" y="1174750"/>
                  </a:cubicBezTo>
                  <a:cubicBezTo>
                    <a:pt x="115570" y="1233170"/>
                    <a:pt x="77470" y="1348740"/>
                    <a:pt x="64770" y="1438910"/>
                  </a:cubicBezTo>
                  <a:cubicBezTo>
                    <a:pt x="52070" y="1529080"/>
                    <a:pt x="52070" y="1638300"/>
                    <a:pt x="62230" y="1714500"/>
                  </a:cubicBezTo>
                  <a:cubicBezTo>
                    <a:pt x="69850" y="1771650"/>
                    <a:pt x="83820" y="1816100"/>
                    <a:pt x="101600" y="1859280"/>
                  </a:cubicBezTo>
                  <a:cubicBezTo>
                    <a:pt x="116840" y="1899920"/>
                    <a:pt x="138430" y="1944370"/>
                    <a:pt x="161290" y="1969770"/>
                  </a:cubicBezTo>
                  <a:cubicBezTo>
                    <a:pt x="177800" y="1988820"/>
                    <a:pt x="191770" y="2000250"/>
                    <a:pt x="213360" y="2009140"/>
                  </a:cubicBezTo>
                  <a:cubicBezTo>
                    <a:pt x="242570" y="2020570"/>
                    <a:pt x="293370" y="2024380"/>
                    <a:pt x="325120" y="2018030"/>
                  </a:cubicBezTo>
                  <a:cubicBezTo>
                    <a:pt x="353060" y="2011680"/>
                    <a:pt x="375920" y="2000250"/>
                    <a:pt x="394970" y="1979930"/>
                  </a:cubicBezTo>
                  <a:cubicBezTo>
                    <a:pt x="417830" y="1957070"/>
                    <a:pt x="429260" y="1921510"/>
                    <a:pt x="444500" y="1883410"/>
                  </a:cubicBezTo>
                  <a:cubicBezTo>
                    <a:pt x="466090" y="1831340"/>
                    <a:pt x="491490" y="1756410"/>
                    <a:pt x="506730" y="1697990"/>
                  </a:cubicBezTo>
                  <a:cubicBezTo>
                    <a:pt x="520700" y="1647190"/>
                    <a:pt x="529590" y="1611630"/>
                    <a:pt x="534670" y="1553210"/>
                  </a:cubicBezTo>
                  <a:cubicBezTo>
                    <a:pt x="543560" y="1463040"/>
                    <a:pt x="549910" y="1291590"/>
                    <a:pt x="537210" y="1210310"/>
                  </a:cubicBezTo>
                  <a:cubicBezTo>
                    <a:pt x="528320" y="1163320"/>
                    <a:pt x="502920" y="1129030"/>
                    <a:pt x="499110" y="1101090"/>
                  </a:cubicBezTo>
                  <a:cubicBezTo>
                    <a:pt x="495300" y="1084580"/>
                    <a:pt x="502920" y="1073150"/>
                    <a:pt x="497840" y="1060450"/>
                  </a:cubicBezTo>
                  <a:cubicBezTo>
                    <a:pt x="492760" y="1047750"/>
                    <a:pt x="473710" y="1041400"/>
                    <a:pt x="466090" y="1027430"/>
                  </a:cubicBezTo>
                  <a:cubicBezTo>
                    <a:pt x="457200" y="1012190"/>
                    <a:pt x="461010" y="994410"/>
                    <a:pt x="452120" y="970280"/>
                  </a:cubicBezTo>
                  <a:cubicBezTo>
                    <a:pt x="434340" y="920750"/>
                    <a:pt x="367030" y="844550"/>
                    <a:pt x="345440" y="750570"/>
                  </a:cubicBezTo>
                  <a:cubicBezTo>
                    <a:pt x="312420" y="607060"/>
                    <a:pt x="359410" y="290830"/>
                    <a:pt x="340360" y="177800"/>
                  </a:cubicBezTo>
                  <a:cubicBezTo>
                    <a:pt x="331470" y="129540"/>
                    <a:pt x="318770" y="97790"/>
                    <a:pt x="306070" y="77470"/>
                  </a:cubicBezTo>
                  <a:cubicBezTo>
                    <a:pt x="298450" y="66040"/>
                    <a:pt x="294640" y="59690"/>
                    <a:pt x="284480" y="54610"/>
                  </a:cubicBezTo>
                  <a:cubicBezTo>
                    <a:pt x="269240" y="48260"/>
                    <a:pt x="227330" y="59690"/>
                    <a:pt x="217170" y="49530"/>
                  </a:cubicBezTo>
                  <a:cubicBezTo>
                    <a:pt x="209550" y="41910"/>
                    <a:pt x="210820" y="20320"/>
                    <a:pt x="215900" y="12700"/>
                  </a:cubicBezTo>
                  <a:cubicBezTo>
                    <a:pt x="219710" y="6350"/>
                    <a:pt x="231140" y="3810"/>
                    <a:pt x="238760" y="5080"/>
                  </a:cubicBezTo>
                  <a:cubicBezTo>
                    <a:pt x="245110" y="6350"/>
                    <a:pt x="254000" y="12700"/>
                    <a:pt x="256540" y="19050"/>
                  </a:cubicBezTo>
                  <a:cubicBezTo>
                    <a:pt x="260350" y="25400"/>
                    <a:pt x="259080" y="36830"/>
                    <a:pt x="255270" y="43180"/>
                  </a:cubicBezTo>
                  <a:cubicBezTo>
                    <a:pt x="251460" y="49530"/>
                    <a:pt x="242570" y="55880"/>
                    <a:pt x="234950" y="55880"/>
                  </a:cubicBezTo>
                  <a:cubicBezTo>
                    <a:pt x="227330" y="54610"/>
                    <a:pt x="212090" y="45720"/>
                    <a:pt x="209550" y="38100"/>
                  </a:cubicBezTo>
                  <a:cubicBezTo>
                    <a:pt x="207010" y="30480"/>
                    <a:pt x="210820" y="15240"/>
                    <a:pt x="219710" y="8890"/>
                  </a:cubicBezTo>
                  <a:cubicBezTo>
                    <a:pt x="233680" y="0"/>
                    <a:pt x="275590" y="1270"/>
                    <a:pt x="298450" y="11430"/>
                  </a:cubicBezTo>
                  <a:cubicBezTo>
                    <a:pt x="325120" y="22860"/>
                    <a:pt x="351790" y="53340"/>
                    <a:pt x="367030" y="81280"/>
                  </a:cubicBezTo>
                  <a:cubicBezTo>
                    <a:pt x="382270" y="109220"/>
                    <a:pt x="384810" y="132080"/>
                    <a:pt x="391160" y="177800"/>
                  </a:cubicBezTo>
                  <a:cubicBezTo>
                    <a:pt x="403860" y="288290"/>
                    <a:pt x="367030" y="683260"/>
                    <a:pt x="392430" y="740410"/>
                  </a:cubicBezTo>
                  <a:cubicBezTo>
                    <a:pt x="397510" y="753110"/>
                    <a:pt x="403860" y="748030"/>
                    <a:pt x="411480" y="759460"/>
                  </a:cubicBezTo>
                  <a:cubicBezTo>
                    <a:pt x="441960" y="802640"/>
                    <a:pt x="537210" y="1029970"/>
                    <a:pt x="563880" y="1112520"/>
                  </a:cubicBezTo>
                  <a:cubicBezTo>
                    <a:pt x="577850" y="1154430"/>
                    <a:pt x="582930" y="1176020"/>
                    <a:pt x="588010" y="1209040"/>
                  </a:cubicBezTo>
                  <a:cubicBezTo>
                    <a:pt x="591820" y="1245870"/>
                    <a:pt x="588010" y="1278890"/>
                    <a:pt x="588010" y="1324610"/>
                  </a:cubicBezTo>
                  <a:cubicBezTo>
                    <a:pt x="586740" y="1394460"/>
                    <a:pt x="595630" y="1494790"/>
                    <a:pt x="582930" y="1583690"/>
                  </a:cubicBezTo>
                  <a:cubicBezTo>
                    <a:pt x="567690" y="1682750"/>
                    <a:pt x="523240" y="1812290"/>
                    <a:pt x="494030" y="1889760"/>
                  </a:cubicBezTo>
                  <a:cubicBezTo>
                    <a:pt x="473710" y="1940560"/>
                    <a:pt x="453390" y="1985010"/>
                    <a:pt x="434340" y="2011680"/>
                  </a:cubicBezTo>
                  <a:cubicBezTo>
                    <a:pt x="422910" y="2028190"/>
                    <a:pt x="415290" y="2035810"/>
                    <a:pt x="400050" y="2044700"/>
                  </a:cubicBezTo>
                  <a:cubicBezTo>
                    <a:pt x="382270" y="2056130"/>
                    <a:pt x="355600" y="2063750"/>
                    <a:pt x="328930" y="2067560"/>
                  </a:cubicBezTo>
                  <a:cubicBezTo>
                    <a:pt x="294640" y="2071370"/>
                    <a:pt x="241300" y="2071370"/>
                    <a:pt x="209550" y="2059940"/>
                  </a:cubicBezTo>
                  <a:cubicBezTo>
                    <a:pt x="181610" y="2051050"/>
                    <a:pt x="162560" y="2032000"/>
                    <a:pt x="143510" y="2012950"/>
                  </a:cubicBezTo>
                  <a:cubicBezTo>
                    <a:pt x="123190" y="1993900"/>
                    <a:pt x="104140" y="1971040"/>
                    <a:pt x="88900" y="1946910"/>
                  </a:cubicBezTo>
                  <a:cubicBezTo>
                    <a:pt x="73660" y="1922780"/>
                    <a:pt x="62230" y="1899920"/>
                    <a:pt x="50800" y="1869440"/>
                  </a:cubicBezTo>
                  <a:cubicBezTo>
                    <a:pt x="35560" y="1827530"/>
                    <a:pt x="19050" y="1775460"/>
                    <a:pt x="11430" y="1715770"/>
                  </a:cubicBezTo>
                  <a:cubicBezTo>
                    <a:pt x="2540" y="1635760"/>
                    <a:pt x="0" y="1525270"/>
                    <a:pt x="13970" y="1432560"/>
                  </a:cubicBezTo>
                  <a:cubicBezTo>
                    <a:pt x="27940" y="1337310"/>
                    <a:pt x="69850" y="1206500"/>
                    <a:pt x="93980" y="1151890"/>
                  </a:cubicBezTo>
                  <a:cubicBezTo>
                    <a:pt x="104140" y="1126490"/>
                    <a:pt x="113030" y="1125220"/>
                    <a:pt x="123190" y="1099820"/>
                  </a:cubicBezTo>
                  <a:cubicBezTo>
                    <a:pt x="144780" y="1045210"/>
                    <a:pt x="175260" y="928370"/>
                    <a:pt x="186690" y="821690"/>
                  </a:cubicBezTo>
                  <a:cubicBezTo>
                    <a:pt x="201930" y="684530"/>
                    <a:pt x="195580" y="448310"/>
                    <a:pt x="185420" y="341630"/>
                  </a:cubicBezTo>
                  <a:cubicBezTo>
                    <a:pt x="181610" y="288290"/>
                    <a:pt x="168910" y="265430"/>
                    <a:pt x="165100" y="223520"/>
                  </a:cubicBezTo>
                  <a:cubicBezTo>
                    <a:pt x="161290" y="176530"/>
                    <a:pt x="152400" y="101600"/>
                    <a:pt x="165100" y="73660"/>
                  </a:cubicBezTo>
                  <a:cubicBezTo>
                    <a:pt x="171450" y="59690"/>
                    <a:pt x="184150" y="48260"/>
                    <a:pt x="193040" y="48260"/>
                  </a:cubicBezTo>
                  <a:cubicBezTo>
                    <a:pt x="201930" y="49530"/>
                    <a:pt x="215900" y="73660"/>
                    <a:pt x="215900" y="736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0" y="8027900"/>
            <a:ext cx="16056668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**African American has 2nd highest compensation for LLP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2461028"/>
            <a:ext cx="16083647" cy="4656734"/>
          </a:xfrm>
          <a:custGeom>
            <a:avLst/>
            <a:gdLst/>
            <a:ahLst/>
            <a:cxnLst/>
            <a:rect l="l" t="t" r="r" b="b"/>
            <a:pathLst>
              <a:path w="16083647" h="4656734">
                <a:moveTo>
                  <a:pt x="0" y="0"/>
                </a:moveTo>
                <a:lnTo>
                  <a:pt x="16083647" y="0"/>
                </a:lnTo>
                <a:lnTo>
                  <a:pt x="16083647" y="4656733"/>
                </a:lnTo>
                <a:lnTo>
                  <a:pt x="0" y="4656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552" t="-170632" r="-20991" b="-15497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617315" y="3031808"/>
            <a:ext cx="885825" cy="4358640"/>
            <a:chOff x="0" y="0"/>
            <a:chExt cx="1181100" cy="5811520"/>
          </a:xfrm>
        </p:grpSpPr>
        <p:sp>
          <p:nvSpPr>
            <p:cNvPr id="7" name="Freeform 7"/>
            <p:cNvSpPr/>
            <p:nvPr/>
          </p:nvSpPr>
          <p:spPr>
            <a:xfrm>
              <a:off x="45720" y="48260"/>
              <a:ext cx="1087120" cy="5716270"/>
            </a:xfrm>
            <a:custGeom>
              <a:avLst/>
              <a:gdLst/>
              <a:ahLst/>
              <a:cxnLst/>
              <a:rect l="l" t="t" r="r" b="b"/>
              <a:pathLst>
                <a:path w="1087120" h="5716270">
                  <a:moveTo>
                    <a:pt x="749300" y="2297430"/>
                  </a:moveTo>
                  <a:cubicBezTo>
                    <a:pt x="756920" y="1874520"/>
                    <a:pt x="775970" y="1840230"/>
                    <a:pt x="787400" y="1774190"/>
                  </a:cubicBezTo>
                  <a:cubicBezTo>
                    <a:pt x="805180" y="1678940"/>
                    <a:pt x="825500" y="1562100"/>
                    <a:pt x="834390" y="1421130"/>
                  </a:cubicBezTo>
                  <a:cubicBezTo>
                    <a:pt x="848360" y="1219200"/>
                    <a:pt x="849630" y="805180"/>
                    <a:pt x="836930" y="671830"/>
                  </a:cubicBezTo>
                  <a:cubicBezTo>
                    <a:pt x="831850" y="622300"/>
                    <a:pt x="826770" y="599440"/>
                    <a:pt x="816610" y="571500"/>
                  </a:cubicBezTo>
                  <a:cubicBezTo>
                    <a:pt x="808990" y="549910"/>
                    <a:pt x="795020" y="538480"/>
                    <a:pt x="787400" y="519430"/>
                  </a:cubicBezTo>
                  <a:cubicBezTo>
                    <a:pt x="779780" y="496570"/>
                    <a:pt x="781050" y="466090"/>
                    <a:pt x="773430" y="440690"/>
                  </a:cubicBezTo>
                  <a:cubicBezTo>
                    <a:pt x="765810" y="415290"/>
                    <a:pt x="754380" y="392430"/>
                    <a:pt x="740410" y="364490"/>
                  </a:cubicBezTo>
                  <a:cubicBezTo>
                    <a:pt x="722630" y="328930"/>
                    <a:pt x="697230" y="280670"/>
                    <a:pt x="670560" y="246380"/>
                  </a:cubicBezTo>
                  <a:cubicBezTo>
                    <a:pt x="645160" y="213360"/>
                    <a:pt x="609600" y="175260"/>
                    <a:pt x="585470" y="158750"/>
                  </a:cubicBezTo>
                  <a:cubicBezTo>
                    <a:pt x="572770" y="148590"/>
                    <a:pt x="567690" y="146050"/>
                    <a:pt x="551180" y="140970"/>
                  </a:cubicBezTo>
                  <a:cubicBezTo>
                    <a:pt x="514350" y="129540"/>
                    <a:pt x="430530" y="129540"/>
                    <a:pt x="360680" y="118110"/>
                  </a:cubicBezTo>
                  <a:cubicBezTo>
                    <a:pt x="274320" y="102870"/>
                    <a:pt x="107950" y="33020"/>
                    <a:pt x="73660" y="52070"/>
                  </a:cubicBezTo>
                  <a:cubicBezTo>
                    <a:pt x="60960" y="59690"/>
                    <a:pt x="63500" y="71120"/>
                    <a:pt x="59690" y="88900"/>
                  </a:cubicBezTo>
                  <a:cubicBezTo>
                    <a:pt x="49530" y="138430"/>
                    <a:pt x="38100" y="326390"/>
                    <a:pt x="52070" y="369570"/>
                  </a:cubicBezTo>
                  <a:cubicBezTo>
                    <a:pt x="57150" y="384810"/>
                    <a:pt x="68580" y="382270"/>
                    <a:pt x="72390" y="396240"/>
                  </a:cubicBezTo>
                  <a:cubicBezTo>
                    <a:pt x="83820" y="425450"/>
                    <a:pt x="71120" y="499110"/>
                    <a:pt x="77470" y="551180"/>
                  </a:cubicBezTo>
                  <a:cubicBezTo>
                    <a:pt x="85090" y="605790"/>
                    <a:pt x="111760" y="675640"/>
                    <a:pt x="116840" y="718820"/>
                  </a:cubicBezTo>
                  <a:cubicBezTo>
                    <a:pt x="120650" y="745490"/>
                    <a:pt x="111760" y="768350"/>
                    <a:pt x="118110" y="784860"/>
                  </a:cubicBezTo>
                  <a:cubicBezTo>
                    <a:pt x="121920" y="796290"/>
                    <a:pt x="132080" y="797560"/>
                    <a:pt x="138430" y="811530"/>
                  </a:cubicBezTo>
                  <a:cubicBezTo>
                    <a:pt x="154940" y="847090"/>
                    <a:pt x="175260" y="953770"/>
                    <a:pt x="182880" y="1024890"/>
                  </a:cubicBezTo>
                  <a:cubicBezTo>
                    <a:pt x="190500" y="1093470"/>
                    <a:pt x="181610" y="1174750"/>
                    <a:pt x="187960" y="1230630"/>
                  </a:cubicBezTo>
                  <a:cubicBezTo>
                    <a:pt x="191770" y="1271270"/>
                    <a:pt x="203200" y="1289050"/>
                    <a:pt x="207010" y="1334770"/>
                  </a:cubicBezTo>
                  <a:cubicBezTo>
                    <a:pt x="215900" y="1417320"/>
                    <a:pt x="201930" y="1600200"/>
                    <a:pt x="209550" y="1694180"/>
                  </a:cubicBezTo>
                  <a:cubicBezTo>
                    <a:pt x="213360" y="1753870"/>
                    <a:pt x="226060" y="1774190"/>
                    <a:pt x="231140" y="1842770"/>
                  </a:cubicBezTo>
                  <a:cubicBezTo>
                    <a:pt x="241300" y="1992630"/>
                    <a:pt x="222250" y="2401570"/>
                    <a:pt x="231140" y="2564130"/>
                  </a:cubicBezTo>
                  <a:cubicBezTo>
                    <a:pt x="236220" y="2647950"/>
                    <a:pt x="247650" y="2674620"/>
                    <a:pt x="252730" y="2754630"/>
                  </a:cubicBezTo>
                  <a:cubicBezTo>
                    <a:pt x="260350" y="2887980"/>
                    <a:pt x="266700" y="3152140"/>
                    <a:pt x="252730" y="3296920"/>
                  </a:cubicBezTo>
                  <a:cubicBezTo>
                    <a:pt x="243840" y="3393440"/>
                    <a:pt x="223520" y="3501390"/>
                    <a:pt x="205740" y="3535680"/>
                  </a:cubicBezTo>
                  <a:cubicBezTo>
                    <a:pt x="199390" y="3547110"/>
                    <a:pt x="191770" y="3545840"/>
                    <a:pt x="187960" y="3554730"/>
                  </a:cubicBezTo>
                  <a:cubicBezTo>
                    <a:pt x="180340" y="3573780"/>
                    <a:pt x="191770" y="3624580"/>
                    <a:pt x="184150" y="3643630"/>
                  </a:cubicBezTo>
                  <a:cubicBezTo>
                    <a:pt x="180340" y="3653790"/>
                    <a:pt x="171450" y="3649980"/>
                    <a:pt x="166370" y="3663950"/>
                  </a:cubicBezTo>
                  <a:cubicBezTo>
                    <a:pt x="140970" y="3732530"/>
                    <a:pt x="146050" y="4234180"/>
                    <a:pt x="165100" y="4381500"/>
                  </a:cubicBezTo>
                  <a:cubicBezTo>
                    <a:pt x="173990" y="4447540"/>
                    <a:pt x="198120" y="4484370"/>
                    <a:pt x="204470" y="4525010"/>
                  </a:cubicBezTo>
                  <a:cubicBezTo>
                    <a:pt x="209550" y="4554220"/>
                    <a:pt x="208280" y="4564380"/>
                    <a:pt x="209550" y="4598670"/>
                  </a:cubicBezTo>
                  <a:cubicBezTo>
                    <a:pt x="210820" y="4678680"/>
                    <a:pt x="223520" y="4953000"/>
                    <a:pt x="205740" y="4999990"/>
                  </a:cubicBezTo>
                  <a:cubicBezTo>
                    <a:pt x="200660" y="5012690"/>
                    <a:pt x="193040" y="5008880"/>
                    <a:pt x="187960" y="5020310"/>
                  </a:cubicBezTo>
                  <a:cubicBezTo>
                    <a:pt x="175260" y="5048250"/>
                    <a:pt x="170180" y="5121910"/>
                    <a:pt x="166370" y="5190490"/>
                  </a:cubicBezTo>
                  <a:cubicBezTo>
                    <a:pt x="158750" y="5293360"/>
                    <a:pt x="156210" y="5507990"/>
                    <a:pt x="165100" y="5580380"/>
                  </a:cubicBezTo>
                  <a:cubicBezTo>
                    <a:pt x="168910" y="5607050"/>
                    <a:pt x="173990" y="5622290"/>
                    <a:pt x="180340" y="5636260"/>
                  </a:cubicBezTo>
                  <a:cubicBezTo>
                    <a:pt x="186690" y="5647690"/>
                    <a:pt x="189230" y="5657850"/>
                    <a:pt x="199390" y="5661660"/>
                  </a:cubicBezTo>
                  <a:cubicBezTo>
                    <a:pt x="213360" y="5669280"/>
                    <a:pt x="237490" y="5666740"/>
                    <a:pt x="264160" y="5661660"/>
                  </a:cubicBezTo>
                  <a:cubicBezTo>
                    <a:pt x="316230" y="5651500"/>
                    <a:pt x="422910" y="5614670"/>
                    <a:pt x="477520" y="5581650"/>
                  </a:cubicBezTo>
                  <a:cubicBezTo>
                    <a:pt x="520700" y="5556250"/>
                    <a:pt x="547370" y="5527040"/>
                    <a:pt x="577850" y="5496560"/>
                  </a:cubicBezTo>
                  <a:cubicBezTo>
                    <a:pt x="608330" y="5466080"/>
                    <a:pt x="629920" y="5444490"/>
                    <a:pt x="659130" y="5400040"/>
                  </a:cubicBezTo>
                  <a:cubicBezTo>
                    <a:pt x="711200" y="5318760"/>
                    <a:pt x="807720" y="5119370"/>
                    <a:pt x="833120" y="5030470"/>
                  </a:cubicBezTo>
                  <a:cubicBezTo>
                    <a:pt x="847090" y="4984750"/>
                    <a:pt x="838200" y="4961890"/>
                    <a:pt x="847090" y="4919980"/>
                  </a:cubicBezTo>
                  <a:cubicBezTo>
                    <a:pt x="858520" y="4862830"/>
                    <a:pt x="887730" y="4800600"/>
                    <a:pt x="905510" y="4721860"/>
                  </a:cubicBezTo>
                  <a:cubicBezTo>
                    <a:pt x="932180" y="4608830"/>
                    <a:pt x="956310" y="4461510"/>
                    <a:pt x="975360" y="4305300"/>
                  </a:cubicBezTo>
                  <a:cubicBezTo>
                    <a:pt x="999490" y="4108450"/>
                    <a:pt x="1019810" y="3815080"/>
                    <a:pt x="1028700" y="3634740"/>
                  </a:cubicBezTo>
                  <a:cubicBezTo>
                    <a:pt x="1035050" y="3511550"/>
                    <a:pt x="1036320" y="3425190"/>
                    <a:pt x="1033780" y="3326130"/>
                  </a:cubicBezTo>
                  <a:cubicBezTo>
                    <a:pt x="1029970" y="3233420"/>
                    <a:pt x="1024890" y="3138170"/>
                    <a:pt x="1013460" y="3055620"/>
                  </a:cubicBezTo>
                  <a:cubicBezTo>
                    <a:pt x="1003300" y="2983230"/>
                    <a:pt x="989330" y="2928620"/>
                    <a:pt x="974090" y="2857500"/>
                  </a:cubicBezTo>
                  <a:cubicBezTo>
                    <a:pt x="955040" y="2771140"/>
                    <a:pt x="932180" y="2660650"/>
                    <a:pt x="904240" y="2570480"/>
                  </a:cubicBezTo>
                  <a:cubicBezTo>
                    <a:pt x="880110" y="2489200"/>
                    <a:pt x="828040" y="2395220"/>
                    <a:pt x="819150" y="2341880"/>
                  </a:cubicBezTo>
                  <a:cubicBezTo>
                    <a:pt x="815340" y="2313940"/>
                    <a:pt x="815340" y="2287270"/>
                    <a:pt x="824230" y="2277110"/>
                  </a:cubicBezTo>
                  <a:cubicBezTo>
                    <a:pt x="829310" y="2272030"/>
                    <a:pt x="840740" y="2270760"/>
                    <a:pt x="847090" y="2272030"/>
                  </a:cubicBezTo>
                  <a:cubicBezTo>
                    <a:pt x="853440" y="2274570"/>
                    <a:pt x="862330" y="2282190"/>
                    <a:pt x="864870" y="2288540"/>
                  </a:cubicBezTo>
                  <a:cubicBezTo>
                    <a:pt x="866140" y="2296160"/>
                    <a:pt x="864870" y="2306320"/>
                    <a:pt x="861060" y="2312670"/>
                  </a:cubicBezTo>
                  <a:cubicBezTo>
                    <a:pt x="855980" y="2317750"/>
                    <a:pt x="845820" y="2322830"/>
                    <a:pt x="839470" y="2322830"/>
                  </a:cubicBezTo>
                  <a:cubicBezTo>
                    <a:pt x="831850" y="2321560"/>
                    <a:pt x="821690" y="2316480"/>
                    <a:pt x="817880" y="2310130"/>
                  </a:cubicBezTo>
                  <a:cubicBezTo>
                    <a:pt x="815340" y="2303780"/>
                    <a:pt x="814070" y="2292350"/>
                    <a:pt x="816610" y="2286000"/>
                  </a:cubicBezTo>
                  <a:cubicBezTo>
                    <a:pt x="821690" y="2279650"/>
                    <a:pt x="836930" y="2270760"/>
                    <a:pt x="844550" y="2272030"/>
                  </a:cubicBezTo>
                  <a:cubicBezTo>
                    <a:pt x="850900" y="2272030"/>
                    <a:pt x="857250" y="2277110"/>
                    <a:pt x="863600" y="2286000"/>
                  </a:cubicBezTo>
                  <a:cubicBezTo>
                    <a:pt x="877570" y="2308860"/>
                    <a:pt x="878840" y="2383790"/>
                    <a:pt x="894080" y="2430780"/>
                  </a:cubicBezTo>
                  <a:cubicBezTo>
                    <a:pt x="909320" y="2477770"/>
                    <a:pt x="934720" y="2505710"/>
                    <a:pt x="955040" y="2566670"/>
                  </a:cubicBezTo>
                  <a:cubicBezTo>
                    <a:pt x="991870" y="2677160"/>
                    <a:pt x="1043940" y="2913380"/>
                    <a:pt x="1064260" y="3053080"/>
                  </a:cubicBezTo>
                  <a:cubicBezTo>
                    <a:pt x="1079500" y="3157220"/>
                    <a:pt x="1080770" y="3232150"/>
                    <a:pt x="1084580" y="3326130"/>
                  </a:cubicBezTo>
                  <a:cubicBezTo>
                    <a:pt x="1087120" y="3426460"/>
                    <a:pt x="1085850" y="3514090"/>
                    <a:pt x="1079500" y="3637280"/>
                  </a:cubicBezTo>
                  <a:cubicBezTo>
                    <a:pt x="1070610" y="3820160"/>
                    <a:pt x="1049020" y="4117340"/>
                    <a:pt x="1024890" y="4316730"/>
                  </a:cubicBezTo>
                  <a:cubicBezTo>
                    <a:pt x="1004570" y="4472940"/>
                    <a:pt x="980440" y="4624070"/>
                    <a:pt x="955040" y="4735830"/>
                  </a:cubicBezTo>
                  <a:cubicBezTo>
                    <a:pt x="937260" y="4812030"/>
                    <a:pt x="910590" y="4869180"/>
                    <a:pt x="897890" y="4926330"/>
                  </a:cubicBezTo>
                  <a:cubicBezTo>
                    <a:pt x="887730" y="4972050"/>
                    <a:pt x="894080" y="5002530"/>
                    <a:pt x="878840" y="5053330"/>
                  </a:cubicBezTo>
                  <a:cubicBezTo>
                    <a:pt x="855980" y="5134610"/>
                    <a:pt x="777240" y="5293360"/>
                    <a:pt x="742950" y="5359400"/>
                  </a:cubicBezTo>
                  <a:cubicBezTo>
                    <a:pt x="725170" y="5393690"/>
                    <a:pt x="717550" y="5406390"/>
                    <a:pt x="697230" y="5433060"/>
                  </a:cubicBezTo>
                  <a:cubicBezTo>
                    <a:pt x="666750" y="5472430"/>
                    <a:pt x="614680" y="5533390"/>
                    <a:pt x="576580" y="5567680"/>
                  </a:cubicBezTo>
                  <a:cubicBezTo>
                    <a:pt x="547370" y="5594350"/>
                    <a:pt x="528320" y="5609590"/>
                    <a:pt x="491490" y="5628640"/>
                  </a:cubicBezTo>
                  <a:cubicBezTo>
                    <a:pt x="435610" y="5659120"/>
                    <a:pt x="322580" y="5704840"/>
                    <a:pt x="265430" y="5712460"/>
                  </a:cubicBezTo>
                  <a:cubicBezTo>
                    <a:pt x="231140" y="5716270"/>
                    <a:pt x="205740" y="5716270"/>
                    <a:pt x="184150" y="5704840"/>
                  </a:cubicBezTo>
                  <a:cubicBezTo>
                    <a:pt x="163830" y="5694680"/>
                    <a:pt x="147320" y="5674360"/>
                    <a:pt x="135890" y="5654040"/>
                  </a:cubicBezTo>
                  <a:cubicBezTo>
                    <a:pt x="123190" y="5632450"/>
                    <a:pt x="119380" y="5615940"/>
                    <a:pt x="114300" y="5580380"/>
                  </a:cubicBezTo>
                  <a:cubicBezTo>
                    <a:pt x="104140" y="5496560"/>
                    <a:pt x="106680" y="5247640"/>
                    <a:pt x="116840" y="5143500"/>
                  </a:cubicBezTo>
                  <a:cubicBezTo>
                    <a:pt x="121920" y="5086350"/>
                    <a:pt x="129540" y="5038090"/>
                    <a:pt x="142240" y="5011420"/>
                  </a:cubicBezTo>
                  <a:cubicBezTo>
                    <a:pt x="147320" y="4998720"/>
                    <a:pt x="157480" y="5001260"/>
                    <a:pt x="162560" y="4984750"/>
                  </a:cubicBezTo>
                  <a:cubicBezTo>
                    <a:pt x="181610" y="4928870"/>
                    <a:pt x="170180" y="4667250"/>
                    <a:pt x="157480" y="4556760"/>
                  </a:cubicBezTo>
                  <a:cubicBezTo>
                    <a:pt x="148590" y="4484370"/>
                    <a:pt x="124460" y="4458970"/>
                    <a:pt x="114300" y="4381500"/>
                  </a:cubicBezTo>
                  <a:cubicBezTo>
                    <a:pt x="97790" y="4235450"/>
                    <a:pt x="111760" y="3863340"/>
                    <a:pt x="115570" y="3746500"/>
                  </a:cubicBezTo>
                  <a:cubicBezTo>
                    <a:pt x="115570" y="3702050"/>
                    <a:pt x="115570" y="3686810"/>
                    <a:pt x="120650" y="3655060"/>
                  </a:cubicBezTo>
                  <a:cubicBezTo>
                    <a:pt x="124460" y="3620770"/>
                    <a:pt x="130810" y="3568700"/>
                    <a:pt x="142240" y="3545840"/>
                  </a:cubicBezTo>
                  <a:cubicBezTo>
                    <a:pt x="147320" y="3533140"/>
                    <a:pt x="158750" y="3530600"/>
                    <a:pt x="162560" y="3519170"/>
                  </a:cubicBezTo>
                  <a:cubicBezTo>
                    <a:pt x="168910" y="3503930"/>
                    <a:pt x="160020" y="3481070"/>
                    <a:pt x="163830" y="3455670"/>
                  </a:cubicBezTo>
                  <a:cubicBezTo>
                    <a:pt x="168910" y="3413760"/>
                    <a:pt x="194310" y="3364230"/>
                    <a:pt x="201930" y="3294380"/>
                  </a:cubicBezTo>
                  <a:cubicBezTo>
                    <a:pt x="217170" y="3168650"/>
                    <a:pt x="209550" y="2889250"/>
                    <a:pt x="201930" y="2755900"/>
                  </a:cubicBezTo>
                  <a:cubicBezTo>
                    <a:pt x="196850" y="2675890"/>
                    <a:pt x="185420" y="2649220"/>
                    <a:pt x="180340" y="2564130"/>
                  </a:cubicBezTo>
                  <a:cubicBezTo>
                    <a:pt x="171450" y="2397760"/>
                    <a:pt x="191770" y="1965960"/>
                    <a:pt x="180340" y="1821180"/>
                  </a:cubicBezTo>
                  <a:cubicBezTo>
                    <a:pt x="175260" y="1761490"/>
                    <a:pt x="162560" y="1747520"/>
                    <a:pt x="158750" y="1694180"/>
                  </a:cubicBezTo>
                  <a:cubicBezTo>
                    <a:pt x="151130" y="1606550"/>
                    <a:pt x="165100" y="1422400"/>
                    <a:pt x="157480" y="1338580"/>
                  </a:cubicBezTo>
                  <a:cubicBezTo>
                    <a:pt x="152400" y="1291590"/>
                    <a:pt x="140970" y="1271270"/>
                    <a:pt x="137160" y="1230630"/>
                  </a:cubicBezTo>
                  <a:cubicBezTo>
                    <a:pt x="132080" y="1179830"/>
                    <a:pt x="143510" y="1129030"/>
                    <a:pt x="134620" y="1056640"/>
                  </a:cubicBezTo>
                  <a:cubicBezTo>
                    <a:pt x="121920" y="932180"/>
                    <a:pt x="40640" y="673100"/>
                    <a:pt x="27940" y="553720"/>
                  </a:cubicBezTo>
                  <a:cubicBezTo>
                    <a:pt x="20320" y="490220"/>
                    <a:pt x="36830" y="430530"/>
                    <a:pt x="26670" y="405130"/>
                  </a:cubicBezTo>
                  <a:cubicBezTo>
                    <a:pt x="22860" y="394970"/>
                    <a:pt x="13970" y="394970"/>
                    <a:pt x="10160" y="386080"/>
                  </a:cubicBezTo>
                  <a:cubicBezTo>
                    <a:pt x="3810" y="373380"/>
                    <a:pt x="6350" y="358140"/>
                    <a:pt x="5080" y="334010"/>
                  </a:cubicBezTo>
                  <a:cubicBezTo>
                    <a:pt x="3810" y="275590"/>
                    <a:pt x="0" y="83820"/>
                    <a:pt x="17780" y="40640"/>
                  </a:cubicBezTo>
                  <a:cubicBezTo>
                    <a:pt x="22860" y="25400"/>
                    <a:pt x="29210" y="21590"/>
                    <a:pt x="39370" y="15240"/>
                  </a:cubicBezTo>
                  <a:cubicBezTo>
                    <a:pt x="49530" y="7620"/>
                    <a:pt x="58420" y="3810"/>
                    <a:pt x="80010" y="2540"/>
                  </a:cubicBezTo>
                  <a:cubicBezTo>
                    <a:pt x="156210" y="0"/>
                    <a:pt x="508000" y="53340"/>
                    <a:pt x="607060" y="106680"/>
                  </a:cubicBezTo>
                  <a:cubicBezTo>
                    <a:pt x="656590" y="133350"/>
                    <a:pt x="669290" y="162560"/>
                    <a:pt x="698500" y="199390"/>
                  </a:cubicBezTo>
                  <a:cubicBezTo>
                    <a:pt x="730250" y="240030"/>
                    <a:pt x="765810" y="300990"/>
                    <a:pt x="787400" y="344170"/>
                  </a:cubicBezTo>
                  <a:cubicBezTo>
                    <a:pt x="803910" y="377190"/>
                    <a:pt x="811530" y="396240"/>
                    <a:pt x="824230" y="434340"/>
                  </a:cubicBezTo>
                  <a:cubicBezTo>
                    <a:pt x="844550" y="494030"/>
                    <a:pt x="873760" y="568960"/>
                    <a:pt x="887730" y="670560"/>
                  </a:cubicBezTo>
                  <a:cubicBezTo>
                    <a:pt x="910590" y="850900"/>
                    <a:pt x="899160" y="1220470"/>
                    <a:pt x="885190" y="1424940"/>
                  </a:cubicBezTo>
                  <a:cubicBezTo>
                    <a:pt x="876300" y="1567180"/>
                    <a:pt x="855980" y="1689100"/>
                    <a:pt x="838200" y="1784350"/>
                  </a:cubicBezTo>
                  <a:cubicBezTo>
                    <a:pt x="825500" y="1847850"/>
                    <a:pt x="807720" y="1877060"/>
                    <a:pt x="800100" y="1940560"/>
                  </a:cubicBezTo>
                  <a:cubicBezTo>
                    <a:pt x="788670" y="2035810"/>
                    <a:pt x="822960" y="2259330"/>
                    <a:pt x="798830" y="2302510"/>
                  </a:cubicBezTo>
                  <a:cubicBezTo>
                    <a:pt x="792480" y="2316480"/>
                    <a:pt x="779780" y="2322830"/>
                    <a:pt x="772160" y="2322830"/>
                  </a:cubicBezTo>
                  <a:cubicBezTo>
                    <a:pt x="763270" y="2321560"/>
                    <a:pt x="749300" y="2297430"/>
                    <a:pt x="749300" y="229743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300842" y="594921"/>
            <a:ext cx="12080081" cy="130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FL Total Comp by Gender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30370" y="1362893"/>
            <a:ext cx="13933042" cy="6781418"/>
          </a:xfrm>
          <a:custGeom>
            <a:avLst/>
            <a:gdLst/>
            <a:ahLst/>
            <a:cxnLst/>
            <a:rect l="l" t="t" r="r" b="b"/>
            <a:pathLst>
              <a:path w="13933042" h="6781418">
                <a:moveTo>
                  <a:pt x="0" y="0"/>
                </a:moveTo>
                <a:lnTo>
                  <a:pt x="13933041" y="0"/>
                </a:lnTo>
                <a:lnTo>
                  <a:pt x="13933041" y="6781418"/>
                </a:lnTo>
                <a:lnTo>
                  <a:pt x="0" y="678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2397" b="-5301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30370" y="8418989"/>
            <a:ext cx="13933042" cy="5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Compensation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-265322" y="4361232"/>
            <a:ext cx="3761776" cy="58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  <a:spcBef>
                <a:spcPct val="0"/>
              </a:spcBef>
            </a:pPr>
            <a:r>
              <a:rPr lang="en-US" sz="40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Years Under Appt.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77479" y="765901"/>
            <a:ext cx="13933042" cy="5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FL Total Compensation by Years Under Appointment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150553" y="1189302"/>
            <a:ext cx="13447900" cy="7983584"/>
          </a:xfrm>
          <a:custGeom>
            <a:avLst/>
            <a:gdLst/>
            <a:ahLst/>
            <a:cxnLst/>
            <a:rect l="l" t="t" r="r" b="b"/>
            <a:pathLst>
              <a:path w="13447900" h="7983584">
                <a:moveTo>
                  <a:pt x="0" y="0"/>
                </a:moveTo>
                <a:lnTo>
                  <a:pt x="13447900" y="0"/>
                </a:lnTo>
                <a:lnTo>
                  <a:pt x="13447900" y="7983584"/>
                </a:lnTo>
                <a:lnTo>
                  <a:pt x="0" y="798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9827" b="-1353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8295" y="9314452"/>
            <a:ext cx="13933042" cy="5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-265322" y="4361232"/>
            <a:ext cx="3761776" cy="58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0"/>
              </a:lnSpc>
              <a:spcBef>
                <a:spcPct val="0"/>
              </a:spcBef>
            </a:pPr>
            <a:r>
              <a:rPr lang="en-US" sz="40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Total Compensation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8295" y="522138"/>
            <a:ext cx="13933042" cy="55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4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FL Total Compensation by 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836278" y="712806"/>
            <a:ext cx="15204812" cy="7589531"/>
          </a:xfrm>
          <a:custGeom>
            <a:avLst/>
            <a:gdLst/>
            <a:ahLst/>
            <a:cxnLst/>
            <a:rect l="l" t="t" r="r" b="b"/>
            <a:pathLst>
              <a:path w="15204812" h="7589531">
                <a:moveTo>
                  <a:pt x="0" y="0"/>
                </a:moveTo>
                <a:lnTo>
                  <a:pt x="15204813" y="0"/>
                </a:lnTo>
                <a:lnTo>
                  <a:pt x="15204813" y="7589530"/>
                </a:lnTo>
                <a:lnTo>
                  <a:pt x="0" y="7589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3034" b="-8372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79619" y="8559982"/>
            <a:ext cx="15189768" cy="69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4"/>
              </a:lnSpc>
            </a:pPr>
            <a:r>
              <a:rPr lang="en-US" sz="24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            Multi-Racial      White        White        White        AA          White       White        White       White        White         AA </a:t>
            </a:r>
          </a:p>
          <a:p>
            <a:pPr algn="l">
              <a:lnSpc>
                <a:spcPts val="2734"/>
              </a:lnSpc>
              <a:spcBef>
                <a:spcPct val="0"/>
              </a:spcBef>
            </a:pPr>
            <a:r>
              <a:rPr lang="en-US" sz="24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                        Male         Female        Male          Male        Male         Female       Male         Male        Female       Female       Male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155227" y="8093393"/>
            <a:ext cx="1443990" cy="1499235"/>
            <a:chOff x="0" y="0"/>
            <a:chExt cx="1925320" cy="1998980"/>
          </a:xfrm>
        </p:grpSpPr>
        <p:sp>
          <p:nvSpPr>
            <p:cNvPr id="8" name="Freeform 8"/>
            <p:cNvSpPr/>
            <p:nvPr/>
          </p:nvSpPr>
          <p:spPr>
            <a:xfrm>
              <a:off x="34290" y="36830"/>
              <a:ext cx="1840230" cy="1921510"/>
            </a:xfrm>
            <a:custGeom>
              <a:avLst/>
              <a:gdLst/>
              <a:ahLst/>
              <a:cxnLst/>
              <a:rect l="l" t="t" r="r" b="b"/>
              <a:pathLst>
                <a:path w="1840230" h="1921510">
                  <a:moveTo>
                    <a:pt x="1791970" y="751840"/>
                  </a:moveTo>
                  <a:cubicBezTo>
                    <a:pt x="1709420" y="601980"/>
                    <a:pt x="1684020" y="585470"/>
                    <a:pt x="1671320" y="561340"/>
                  </a:cubicBezTo>
                  <a:cubicBezTo>
                    <a:pt x="1661160" y="541020"/>
                    <a:pt x="1670050" y="523240"/>
                    <a:pt x="1653540" y="495300"/>
                  </a:cubicBezTo>
                  <a:cubicBezTo>
                    <a:pt x="1611630" y="424180"/>
                    <a:pt x="1393190" y="227330"/>
                    <a:pt x="1316990" y="167640"/>
                  </a:cubicBezTo>
                  <a:cubicBezTo>
                    <a:pt x="1283970" y="140970"/>
                    <a:pt x="1270000" y="133350"/>
                    <a:pt x="1238250" y="118110"/>
                  </a:cubicBezTo>
                  <a:cubicBezTo>
                    <a:pt x="1200150" y="100330"/>
                    <a:pt x="1139190" y="80010"/>
                    <a:pt x="1099820" y="71120"/>
                  </a:cubicBezTo>
                  <a:cubicBezTo>
                    <a:pt x="1073150" y="66040"/>
                    <a:pt x="1061720" y="67310"/>
                    <a:pt x="1028700" y="66040"/>
                  </a:cubicBezTo>
                  <a:cubicBezTo>
                    <a:pt x="949960" y="62230"/>
                    <a:pt x="683260" y="46990"/>
                    <a:pt x="628650" y="63500"/>
                  </a:cubicBezTo>
                  <a:cubicBezTo>
                    <a:pt x="612140" y="68580"/>
                    <a:pt x="612140" y="77470"/>
                    <a:pt x="599440" y="82550"/>
                  </a:cubicBezTo>
                  <a:cubicBezTo>
                    <a:pt x="580390" y="90170"/>
                    <a:pt x="546100" y="86360"/>
                    <a:pt x="516890" y="97790"/>
                  </a:cubicBezTo>
                  <a:cubicBezTo>
                    <a:pt x="476250" y="113030"/>
                    <a:pt x="426720" y="144780"/>
                    <a:pt x="387350" y="180340"/>
                  </a:cubicBezTo>
                  <a:cubicBezTo>
                    <a:pt x="344170" y="219710"/>
                    <a:pt x="308610" y="289560"/>
                    <a:pt x="270510" y="325120"/>
                  </a:cubicBezTo>
                  <a:cubicBezTo>
                    <a:pt x="243840" y="350520"/>
                    <a:pt x="218440" y="354330"/>
                    <a:pt x="191770" y="381000"/>
                  </a:cubicBezTo>
                  <a:cubicBezTo>
                    <a:pt x="154940" y="417830"/>
                    <a:pt x="100330" y="467360"/>
                    <a:pt x="76200" y="538480"/>
                  </a:cubicBezTo>
                  <a:cubicBezTo>
                    <a:pt x="39370" y="648970"/>
                    <a:pt x="50800" y="918210"/>
                    <a:pt x="67310" y="1004570"/>
                  </a:cubicBezTo>
                  <a:cubicBezTo>
                    <a:pt x="73660" y="1040130"/>
                    <a:pt x="91440" y="1051560"/>
                    <a:pt x="96520" y="1075690"/>
                  </a:cubicBezTo>
                  <a:cubicBezTo>
                    <a:pt x="102870" y="1101090"/>
                    <a:pt x="95250" y="1127760"/>
                    <a:pt x="102870" y="1154430"/>
                  </a:cubicBezTo>
                  <a:cubicBezTo>
                    <a:pt x="111760" y="1186180"/>
                    <a:pt x="143510" y="1219200"/>
                    <a:pt x="154940" y="1253490"/>
                  </a:cubicBezTo>
                  <a:cubicBezTo>
                    <a:pt x="166370" y="1287780"/>
                    <a:pt x="165100" y="1333500"/>
                    <a:pt x="173990" y="1360170"/>
                  </a:cubicBezTo>
                  <a:cubicBezTo>
                    <a:pt x="180340" y="1375410"/>
                    <a:pt x="185420" y="1383030"/>
                    <a:pt x="195580" y="1397000"/>
                  </a:cubicBezTo>
                  <a:cubicBezTo>
                    <a:pt x="209550" y="1418590"/>
                    <a:pt x="243840" y="1449070"/>
                    <a:pt x="257810" y="1471930"/>
                  </a:cubicBezTo>
                  <a:cubicBezTo>
                    <a:pt x="266700" y="1487170"/>
                    <a:pt x="262890" y="1496060"/>
                    <a:pt x="274320" y="1513840"/>
                  </a:cubicBezTo>
                  <a:cubicBezTo>
                    <a:pt x="303530" y="1559560"/>
                    <a:pt x="417830" y="1689100"/>
                    <a:pt x="474980" y="1729740"/>
                  </a:cubicBezTo>
                  <a:cubicBezTo>
                    <a:pt x="508000" y="1752600"/>
                    <a:pt x="527050" y="1758950"/>
                    <a:pt x="563880" y="1767840"/>
                  </a:cubicBezTo>
                  <a:cubicBezTo>
                    <a:pt x="618490" y="1781810"/>
                    <a:pt x="704850" y="1775460"/>
                    <a:pt x="774700" y="1785620"/>
                  </a:cubicBezTo>
                  <a:cubicBezTo>
                    <a:pt x="842010" y="1794510"/>
                    <a:pt x="924560" y="1807210"/>
                    <a:pt x="975360" y="1822450"/>
                  </a:cubicBezTo>
                  <a:cubicBezTo>
                    <a:pt x="1008380" y="1832610"/>
                    <a:pt x="1023620" y="1847850"/>
                    <a:pt x="1055370" y="1854200"/>
                  </a:cubicBezTo>
                  <a:cubicBezTo>
                    <a:pt x="1094740" y="1863090"/>
                    <a:pt x="1155700" y="1874520"/>
                    <a:pt x="1195070" y="1860550"/>
                  </a:cubicBezTo>
                  <a:cubicBezTo>
                    <a:pt x="1233170" y="1847850"/>
                    <a:pt x="1272540" y="1812290"/>
                    <a:pt x="1290320" y="1781810"/>
                  </a:cubicBezTo>
                  <a:cubicBezTo>
                    <a:pt x="1304290" y="1757680"/>
                    <a:pt x="1294130" y="1732280"/>
                    <a:pt x="1304290" y="1703070"/>
                  </a:cubicBezTo>
                  <a:cubicBezTo>
                    <a:pt x="1318260" y="1664970"/>
                    <a:pt x="1361440" y="1616710"/>
                    <a:pt x="1375410" y="1573530"/>
                  </a:cubicBezTo>
                  <a:cubicBezTo>
                    <a:pt x="1386840" y="1535430"/>
                    <a:pt x="1375410" y="1483360"/>
                    <a:pt x="1386840" y="1461770"/>
                  </a:cubicBezTo>
                  <a:cubicBezTo>
                    <a:pt x="1393190" y="1449070"/>
                    <a:pt x="1405890" y="1452880"/>
                    <a:pt x="1412240" y="1437640"/>
                  </a:cubicBezTo>
                  <a:cubicBezTo>
                    <a:pt x="1435100" y="1386840"/>
                    <a:pt x="1404620" y="1116330"/>
                    <a:pt x="1421130" y="1031240"/>
                  </a:cubicBezTo>
                  <a:cubicBezTo>
                    <a:pt x="1427480" y="991870"/>
                    <a:pt x="1435100" y="980440"/>
                    <a:pt x="1451610" y="947420"/>
                  </a:cubicBezTo>
                  <a:cubicBezTo>
                    <a:pt x="1479550" y="894080"/>
                    <a:pt x="1568450" y="788670"/>
                    <a:pt x="1587500" y="751840"/>
                  </a:cubicBezTo>
                  <a:cubicBezTo>
                    <a:pt x="1593850" y="737870"/>
                    <a:pt x="1598930" y="732790"/>
                    <a:pt x="1596390" y="722630"/>
                  </a:cubicBezTo>
                  <a:cubicBezTo>
                    <a:pt x="1591310" y="704850"/>
                    <a:pt x="1532890" y="683260"/>
                    <a:pt x="1531620" y="668020"/>
                  </a:cubicBezTo>
                  <a:cubicBezTo>
                    <a:pt x="1530350" y="657860"/>
                    <a:pt x="1540510" y="645160"/>
                    <a:pt x="1548130" y="642620"/>
                  </a:cubicBezTo>
                  <a:cubicBezTo>
                    <a:pt x="1557020" y="640080"/>
                    <a:pt x="1572260" y="646430"/>
                    <a:pt x="1577340" y="652780"/>
                  </a:cubicBezTo>
                  <a:cubicBezTo>
                    <a:pt x="1582420" y="657860"/>
                    <a:pt x="1582420" y="669290"/>
                    <a:pt x="1579880" y="675640"/>
                  </a:cubicBezTo>
                  <a:cubicBezTo>
                    <a:pt x="1577340" y="683260"/>
                    <a:pt x="1568450" y="690880"/>
                    <a:pt x="1562100" y="690880"/>
                  </a:cubicBezTo>
                  <a:cubicBezTo>
                    <a:pt x="1553210" y="692150"/>
                    <a:pt x="1534160" y="679450"/>
                    <a:pt x="1531620" y="670560"/>
                  </a:cubicBezTo>
                  <a:cubicBezTo>
                    <a:pt x="1529080" y="664210"/>
                    <a:pt x="1534160" y="652780"/>
                    <a:pt x="1539240" y="647700"/>
                  </a:cubicBezTo>
                  <a:cubicBezTo>
                    <a:pt x="1544320" y="643890"/>
                    <a:pt x="1553210" y="641350"/>
                    <a:pt x="1562100" y="641350"/>
                  </a:cubicBezTo>
                  <a:cubicBezTo>
                    <a:pt x="1577340" y="641350"/>
                    <a:pt x="1607820" y="648970"/>
                    <a:pt x="1623060" y="657860"/>
                  </a:cubicBezTo>
                  <a:cubicBezTo>
                    <a:pt x="1634490" y="665480"/>
                    <a:pt x="1643380" y="674370"/>
                    <a:pt x="1647190" y="687070"/>
                  </a:cubicBezTo>
                  <a:cubicBezTo>
                    <a:pt x="1652270" y="701040"/>
                    <a:pt x="1651000" y="717550"/>
                    <a:pt x="1643380" y="739140"/>
                  </a:cubicBezTo>
                  <a:cubicBezTo>
                    <a:pt x="1628140" y="789940"/>
                    <a:pt x="1529080" y="905510"/>
                    <a:pt x="1499870" y="960120"/>
                  </a:cubicBezTo>
                  <a:cubicBezTo>
                    <a:pt x="1484630" y="990600"/>
                    <a:pt x="1478280" y="999490"/>
                    <a:pt x="1470660" y="1035050"/>
                  </a:cubicBezTo>
                  <a:cubicBezTo>
                    <a:pt x="1455420" y="1111250"/>
                    <a:pt x="1482090" y="1336040"/>
                    <a:pt x="1464310" y="1409700"/>
                  </a:cubicBezTo>
                  <a:cubicBezTo>
                    <a:pt x="1455420" y="1442720"/>
                    <a:pt x="1436370" y="1451610"/>
                    <a:pt x="1428750" y="1478280"/>
                  </a:cubicBezTo>
                  <a:cubicBezTo>
                    <a:pt x="1421130" y="1510030"/>
                    <a:pt x="1433830" y="1553210"/>
                    <a:pt x="1422400" y="1590040"/>
                  </a:cubicBezTo>
                  <a:cubicBezTo>
                    <a:pt x="1410970" y="1630680"/>
                    <a:pt x="1371600" y="1670050"/>
                    <a:pt x="1355090" y="1710690"/>
                  </a:cubicBezTo>
                  <a:cubicBezTo>
                    <a:pt x="1339850" y="1746250"/>
                    <a:pt x="1339850" y="1793240"/>
                    <a:pt x="1325880" y="1818640"/>
                  </a:cubicBezTo>
                  <a:cubicBezTo>
                    <a:pt x="1314450" y="1835150"/>
                    <a:pt x="1303020" y="1841500"/>
                    <a:pt x="1286510" y="1854200"/>
                  </a:cubicBezTo>
                  <a:cubicBezTo>
                    <a:pt x="1263650" y="1871980"/>
                    <a:pt x="1233170" y="1901190"/>
                    <a:pt x="1198880" y="1910080"/>
                  </a:cubicBezTo>
                  <a:cubicBezTo>
                    <a:pt x="1155700" y="1921510"/>
                    <a:pt x="1083310" y="1912620"/>
                    <a:pt x="1042670" y="1903730"/>
                  </a:cubicBezTo>
                  <a:cubicBezTo>
                    <a:pt x="1013460" y="1897380"/>
                    <a:pt x="995680" y="1878330"/>
                    <a:pt x="970280" y="1873250"/>
                  </a:cubicBezTo>
                  <a:cubicBezTo>
                    <a:pt x="944880" y="1865630"/>
                    <a:pt x="916940" y="1871980"/>
                    <a:pt x="886460" y="1866900"/>
                  </a:cubicBezTo>
                  <a:cubicBezTo>
                    <a:pt x="850900" y="1860550"/>
                    <a:pt x="816610" y="1844040"/>
                    <a:pt x="772160" y="1835150"/>
                  </a:cubicBezTo>
                  <a:cubicBezTo>
                    <a:pt x="708660" y="1823720"/>
                    <a:pt x="601980" y="1831340"/>
                    <a:pt x="542290" y="1814830"/>
                  </a:cubicBezTo>
                  <a:cubicBezTo>
                    <a:pt x="500380" y="1802130"/>
                    <a:pt x="477520" y="1793240"/>
                    <a:pt x="440690" y="1765300"/>
                  </a:cubicBezTo>
                  <a:cubicBezTo>
                    <a:pt x="379730" y="1720850"/>
                    <a:pt x="283210" y="1602740"/>
                    <a:pt x="231140" y="1537970"/>
                  </a:cubicBezTo>
                  <a:cubicBezTo>
                    <a:pt x="195580" y="1493520"/>
                    <a:pt x="168910" y="1452880"/>
                    <a:pt x="149860" y="1419860"/>
                  </a:cubicBezTo>
                  <a:cubicBezTo>
                    <a:pt x="137160" y="1399540"/>
                    <a:pt x="130810" y="1385570"/>
                    <a:pt x="124460" y="1365250"/>
                  </a:cubicBezTo>
                  <a:cubicBezTo>
                    <a:pt x="116840" y="1341120"/>
                    <a:pt x="121920" y="1310640"/>
                    <a:pt x="113030" y="1281430"/>
                  </a:cubicBezTo>
                  <a:cubicBezTo>
                    <a:pt x="101600" y="1243330"/>
                    <a:pt x="64770" y="1198880"/>
                    <a:pt x="52070" y="1159510"/>
                  </a:cubicBezTo>
                  <a:cubicBezTo>
                    <a:pt x="41910" y="1123950"/>
                    <a:pt x="48260" y="1083310"/>
                    <a:pt x="40640" y="1056640"/>
                  </a:cubicBezTo>
                  <a:cubicBezTo>
                    <a:pt x="34290" y="1036320"/>
                    <a:pt x="22860" y="1033780"/>
                    <a:pt x="16510" y="1007110"/>
                  </a:cubicBezTo>
                  <a:cubicBezTo>
                    <a:pt x="0" y="929640"/>
                    <a:pt x="12700" y="594360"/>
                    <a:pt x="29210" y="519430"/>
                  </a:cubicBezTo>
                  <a:cubicBezTo>
                    <a:pt x="34290" y="495300"/>
                    <a:pt x="38100" y="492760"/>
                    <a:pt x="49530" y="474980"/>
                  </a:cubicBezTo>
                  <a:cubicBezTo>
                    <a:pt x="71120" y="440690"/>
                    <a:pt x="138430" y="359410"/>
                    <a:pt x="167640" y="337820"/>
                  </a:cubicBezTo>
                  <a:cubicBezTo>
                    <a:pt x="180340" y="328930"/>
                    <a:pt x="186690" y="334010"/>
                    <a:pt x="199390" y="325120"/>
                  </a:cubicBezTo>
                  <a:cubicBezTo>
                    <a:pt x="224790" y="307340"/>
                    <a:pt x="274320" y="251460"/>
                    <a:pt x="302260" y="217170"/>
                  </a:cubicBezTo>
                  <a:cubicBezTo>
                    <a:pt x="323850" y="190500"/>
                    <a:pt x="330200" y="165100"/>
                    <a:pt x="355600" y="140970"/>
                  </a:cubicBezTo>
                  <a:cubicBezTo>
                    <a:pt x="391160" y="107950"/>
                    <a:pt x="459740" y="69850"/>
                    <a:pt x="509270" y="48260"/>
                  </a:cubicBezTo>
                  <a:cubicBezTo>
                    <a:pt x="548640" y="30480"/>
                    <a:pt x="574040" y="20320"/>
                    <a:pt x="624840" y="13970"/>
                  </a:cubicBezTo>
                  <a:cubicBezTo>
                    <a:pt x="718820" y="0"/>
                    <a:pt x="947420" y="10160"/>
                    <a:pt x="1031240" y="15240"/>
                  </a:cubicBezTo>
                  <a:cubicBezTo>
                    <a:pt x="1069340" y="16510"/>
                    <a:pt x="1082040" y="15240"/>
                    <a:pt x="1113790" y="22860"/>
                  </a:cubicBezTo>
                  <a:cubicBezTo>
                    <a:pt x="1156970" y="31750"/>
                    <a:pt x="1224280" y="55880"/>
                    <a:pt x="1267460" y="77470"/>
                  </a:cubicBezTo>
                  <a:cubicBezTo>
                    <a:pt x="1301750" y="93980"/>
                    <a:pt x="1316990" y="102870"/>
                    <a:pt x="1352550" y="130810"/>
                  </a:cubicBezTo>
                  <a:cubicBezTo>
                    <a:pt x="1431290" y="194310"/>
                    <a:pt x="1664970" y="412750"/>
                    <a:pt x="1701800" y="480060"/>
                  </a:cubicBezTo>
                  <a:cubicBezTo>
                    <a:pt x="1713230" y="501650"/>
                    <a:pt x="1703070" y="513080"/>
                    <a:pt x="1710690" y="530860"/>
                  </a:cubicBezTo>
                  <a:cubicBezTo>
                    <a:pt x="1723390" y="556260"/>
                    <a:pt x="1755140" y="581660"/>
                    <a:pt x="1774190" y="612140"/>
                  </a:cubicBezTo>
                  <a:cubicBezTo>
                    <a:pt x="1798320" y="647700"/>
                    <a:pt x="1840230" y="708660"/>
                    <a:pt x="1840230" y="735330"/>
                  </a:cubicBezTo>
                  <a:cubicBezTo>
                    <a:pt x="1840230" y="748030"/>
                    <a:pt x="1831340" y="762000"/>
                    <a:pt x="1823720" y="764540"/>
                  </a:cubicBezTo>
                  <a:cubicBezTo>
                    <a:pt x="1816100" y="767080"/>
                    <a:pt x="1791970" y="751840"/>
                    <a:pt x="1791970" y="75184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2329160" y="8148638"/>
            <a:ext cx="2907983" cy="1555432"/>
            <a:chOff x="0" y="0"/>
            <a:chExt cx="3877310" cy="2073910"/>
          </a:xfrm>
        </p:grpSpPr>
        <p:sp>
          <p:nvSpPr>
            <p:cNvPr id="10" name="Freeform 10"/>
            <p:cNvSpPr/>
            <p:nvPr/>
          </p:nvSpPr>
          <p:spPr>
            <a:xfrm>
              <a:off x="41910" y="33020"/>
              <a:ext cx="3790950" cy="1996440"/>
            </a:xfrm>
            <a:custGeom>
              <a:avLst/>
              <a:gdLst/>
              <a:ahLst/>
              <a:cxnLst/>
              <a:rect l="l" t="t" r="r" b="b"/>
              <a:pathLst>
                <a:path w="3790950" h="1996440">
                  <a:moveTo>
                    <a:pt x="3495040" y="287020"/>
                  </a:moveTo>
                  <a:cubicBezTo>
                    <a:pt x="3326130" y="170180"/>
                    <a:pt x="3284220" y="144780"/>
                    <a:pt x="3230880" y="124460"/>
                  </a:cubicBezTo>
                  <a:cubicBezTo>
                    <a:pt x="3167380" y="100330"/>
                    <a:pt x="3102610" y="82550"/>
                    <a:pt x="3014980" y="71120"/>
                  </a:cubicBezTo>
                  <a:cubicBezTo>
                    <a:pt x="2881630" y="54610"/>
                    <a:pt x="2593340" y="49530"/>
                    <a:pt x="2501900" y="67310"/>
                  </a:cubicBezTo>
                  <a:cubicBezTo>
                    <a:pt x="2467610" y="74930"/>
                    <a:pt x="2456180" y="92710"/>
                    <a:pt x="2432050" y="97790"/>
                  </a:cubicBezTo>
                  <a:cubicBezTo>
                    <a:pt x="2407920" y="102870"/>
                    <a:pt x="2379980" y="92710"/>
                    <a:pt x="2360930" y="99060"/>
                  </a:cubicBezTo>
                  <a:cubicBezTo>
                    <a:pt x="2343150" y="105410"/>
                    <a:pt x="2339340" y="125730"/>
                    <a:pt x="2316480" y="133350"/>
                  </a:cubicBezTo>
                  <a:cubicBezTo>
                    <a:pt x="2263140" y="152400"/>
                    <a:pt x="2087880" y="121920"/>
                    <a:pt x="2026920" y="140970"/>
                  </a:cubicBezTo>
                  <a:cubicBezTo>
                    <a:pt x="1995170" y="152400"/>
                    <a:pt x="1993900" y="172720"/>
                    <a:pt x="1960880" y="187960"/>
                  </a:cubicBezTo>
                  <a:cubicBezTo>
                    <a:pt x="1894840" y="219710"/>
                    <a:pt x="1728470" y="245110"/>
                    <a:pt x="1631950" y="280670"/>
                  </a:cubicBezTo>
                  <a:cubicBezTo>
                    <a:pt x="1551940" y="309880"/>
                    <a:pt x="1494790" y="354330"/>
                    <a:pt x="1419860" y="378460"/>
                  </a:cubicBezTo>
                  <a:cubicBezTo>
                    <a:pt x="1341120" y="403860"/>
                    <a:pt x="1220470" y="411480"/>
                    <a:pt x="1169670" y="429260"/>
                  </a:cubicBezTo>
                  <a:cubicBezTo>
                    <a:pt x="1145540" y="436880"/>
                    <a:pt x="1143000" y="447040"/>
                    <a:pt x="1120140" y="453390"/>
                  </a:cubicBezTo>
                  <a:cubicBezTo>
                    <a:pt x="1074420" y="466090"/>
                    <a:pt x="962660" y="462280"/>
                    <a:pt x="901700" y="472440"/>
                  </a:cubicBezTo>
                  <a:cubicBezTo>
                    <a:pt x="857250" y="481330"/>
                    <a:pt x="828040" y="497840"/>
                    <a:pt x="787400" y="504190"/>
                  </a:cubicBezTo>
                  <a:cubicBezTo>
                    <a:pt x="741680" y="510540"/>
                    <a:pt x="689610" y="502920"/>
                    <a:pt x="642620" y="510540"/>
                  </a:cubicBezTo>
                  <a:cubicBezTo>
                    <a:pt x="596900" y="516890"/>
                    <a:pt x="553720" y="529590"/>
                    <a:pt x="510540" y="544830"/>
                  </a:cubicBezTo>
                  <a:cubicBezTo>
                    <a:pt x="467360" y="560070"/>
                    <a:pt x="429260" y="567690"/>
                    <a:pt x="383540" y="600710"/>
                  </a:cubicBezTo>
                  <a:cubicBezTo>
                    <a:pt x="306070" y="655320"/>
                    <a:pt x="151130" y="819150"/>
                    <a:pt x="116840" y="882650"/>
                  </a:cubicBezTo>
                  <a:cubicBezTo>
                    <a:pt x="102870" y="908050"/>
                    <a:pt x="104140" y="916940"/>
                    <a:pt x="100330" y="943610"/>
                  </a:cubicBezTo>
                  <a:cubicBezTo>
                    <a:pt x="93980" y="988060"/>
                    <a:pt x="104140" y="1074420"/>
                    <a:pt x="95250" y="1125220"/>
                  </a:cubicBezTo>
                  <a:cubicBezTo>
                    <a:pt x="88900" y="1163320"/>
                    <a:pt x="72390" y="1184910"/>
                    <a:pt x="66040" y="1223010"/>
                  </a:cubicBezTo>
                  <a:cubicBezTo>
                    <a:pt x="57150" y="1275080"/>
                    <a:pt x="44450" y="1363980"/>
                    <a:pt x="59690" y="1410970"/>
                  </a:cubicBezTo>
                  <a:cubicBezTo>
                    <a:pt x="69850" y="1443990"/>
                    <a:pt x="93980" y="1463040"/>
                    <a:pt x="118110" y="1485900"/>
                  </a:cubicBezTo>
                  <a:cubicBezTo>
                    <a:pt x="143510" y="1510030"/>
                    <a:pt x="170180" y="1530350"/>
                    <a:pt x="209550" y="1550670"/>
                  </a:cubicBezTo>
                  <a:cubicBezTo>
                    <a:pt x="269240" y="1582420"/>
                    <a:pt x="393700" y="1601470"/>
                    <a:pt x="455930" y="1637030"/>
                  </a:cubicBezTo>
                  <a:cubicBezTo>
                    <a:pt x="500380" y="1663700"/>
                    <a:pt x="527050" y="1710690"/>
                    <a:pt x="558800" y="1727200"/>
                  </a:cubicBezTo>
                  <a:cubicBezTo>
                    <a:pt x="580390" y="1738630"/>
                    <a:pt x="598170" y="1732280"/>
                    <a:pt x="618490" y="1741170"/>
                  </a:cubicBezTo>
                  <a:cubicBezTo>
                    <a:pt x="643890" y="1752600"/>
                    <a:pt x="666750" y="1779270"/>
                    <a:pt x="697230" y="1794510"/>
                  </a:cubicBezTo>
                  <a:cubicBezTo>
                    <a:pt x="732790" y="1813560"/>
                    <a:pt x="774700" y="1827530"/>
                    <a:pt x="820420" y="1845310"/>
                  </a:cubicBezTo>
                  <a:cubicBezTo>
                    <a:pt x="877570" y="1866900"/>
                    <a:pt x="961390" y="1902460"/>
                    <a:pt x="1010920" y="1915160"/>
                  </a:cubicBezTo>
                  <a:cubicBezTo>
                    <a:pt x="1041400" y="1924050"/>
                    <a:pt x="1049020" y="1925320"/>
                    <a:pt x="1087120" y="1927860"/>
                  </a:cubicBezTo>
                  <a:cubicBezTo>
                    <a:pt x="1201420" y="1939290"/>
                    <a:pt x="1576070" y="1945640"/>
                    <a:pt x="1775460" y="1938020"/>
                  </a:cubicBezTo>
                  <a:cubicBezTo>
                    <a:pt x="1927860" y="1932940"/>
                    <a:pt x="2059940" y="1924050"/>
                    <a:pt x="2179320" y="1903730"/>
                  </a:cubicBezTo>
                  <a:cubicBezTo>
                    <a:pt x="2278380" y="1888490"/>
                    <a:pt x="2350770" y="1850390"/>
                    <a:pt x="2446020" y="1837690"/>
                  </a:cubicBezTo>
                  <a:cubicBezTo>
                    <a:pt x="2553970" y="1822450"/>
                    <a:pt x="2726690" y="1840230"/>
                    <a:pt x="2795270" y="1828800"/>
                  </a:cubicBezTo>
                  <a:cubicBezTo>
                    <a:pt x="2824480" y="1823720"/>
                    <a:pt x="2833370" y="1819910"/>
                    <a:pt x="2856230" y="1807210"/>
                  </a:cubicBezTo>
                  <a:cubicBezTo>
                    <a:pt x="2891790" y="1789430"/>
                    <a:pt x="2936240" y="1741170"/>
                    <a:pt x="2980690" y="1711960"/>
                  </a:cubicBezTo>
                  <a:cubicBezTo>
                    <a:pt x="3026410" y="1682750"/>
                    <a:pt x="3064510" y="1676400"/>
                    <a:pt x="3125470" y="1634490"/>
                  </a:cubicBezTo>
                  <a:cubicBezTo>
                    <a:pt x="3248660" y="1551940"/>
                    <a:pt x="3585210" y="1299210"/>
                    <a:pt x="3644900" y="1197610"/>
                  </a:cubicBezTo>
                  <a:cubicBezTo>
                    <a:pt x="3667760" y="1159510"/>
                    <a:pt x="3653790" y="1137920"/>
                    <a:pt x="3663950" y="1101090"/>
                  </a:cubicBezTo>
                  <a:cubicBezTo>
                    <a:pt x="3679190" y="1049020"/>
                    <a:pt x="3742690" y="979170"/>
                    <a:pt x="3733800" y="913130"/>
                  </a:cubicBezTo>
                  <a:cubicBezTo>
                    <a:pt x="3722370" y="825500"/>
                    <a:pt x="3580130" y="659130"/>
                    <a:pt x="3531870" y="631190"/>
                  </a:cubicBezTo>
                  <a:cubicBezTo>
                    <a:pt x="3515360" y="621030"/>
                    <a:pt x="3505200" y="631190"/>
                    <a:pt x="3488690" y="624840"/>
                  </a:cubicBezTo>
                  <a:cubicBezTo>
                    <a:pt x="3465830" y="617220"/>
                    <a:pt x="3422650" y="593090"/>
                    <a:pt x="3412490" y="575310"/>
                  </a:cubicBezTo>
                  <a:cubicBezTo>
                    <a:pt x="3407410" y="565150"/>
                    <a:pt x="3407410" y="551180"/>
                    <a:pt x="3412490" y="544830"/>
                  </a:cubicBezTo>
                  <a:cubicBezTo>
                    <a:pt x="3417570" y="538480"/>
                    <a:pt x="3434080" y="533400"/>
                    <a:pt x="3441700" y="535940"/>
                  </a:cubicBezTo>
                  <a:cubicBezTo>
                    <a:pt x="3449320" y="538480"/>
                    <a:pt x="3455670" y="547370"/>
                    <a:pt x="3458210" y="553720"/>
                  </a:cubicBezTo>
                  <a:cubicBezTo>
                    <a:pt x="3459480" y="561340"/>
                    <a:pt x="3456940" y="572770"/>
                    <a:pt x="3451860" y="576580"/>
                  </a:cubicBezTo>
                  <a:cubicBezTo>
                    <a:pt x="3444240" y="582930"/>
                    <a:pt x="3421380" y="582930"/>
                    <a:pt x="3415030" y="577850"/>
                  </a:cubicBezTo>
                  <a:cubicBezTo>
                    <a:pt x="3408680" y="572770"/>
                    <a:pt x="3406140" y="561340"/>
                    <a:pt x="3407410" y="554990"/>
                  </a:cubicBezTo>
                  <a:cubicBezTo>
                    <a:pt x="3409950" y="547370"/>
                    <a:pt x="3421380" y="534670"/>
                    <a:pt x="3431540" y="534670"/>
                  </a:cubicBezTo>
                  <a:cubicBezTo>
                    <a:pt x="3448050" y="533400"/>
                    <a:pt x="3478530" y="567690"/>
                    <a:pt x="3498850" y="575310"/>
                  </a:cubicBezTo>
                  <a:cubicBezTo>
                    <a:pt x="3512820" y="581660"/>
                    <a:pt x="3522980" y="575310"/>
                    <a:pt x="3536950" y="582930"/>
                  </a:cubicBezTo>
                  <a:cubicBezTo>
                    <a:pt x="3558540" y="593090"/>
                    <a:pt x="3599180" y="629920"/>
                    <a:pt x="3613150" y="650240"/>
                  </a:cubicBezTo>
                  <a:cubicBezTo>
                    <a:pt x="3622040" y="661670"/>
                    <a:pt x="3618230" y="669290"/>
                    <a:pt x="3627120" y="684530"/>
                  </a:cubicBezTo>
                  <a:cubicBezTo>
                    <a:pt x="3649980" y="723900"/>
                    <a:pt x="3768090" y="830580"/>
                    <a:pt x="3784600" y="876300"/>
                  </a:cubicBezTo>
                  <a:cubicBezTo>
                    <a:pt x="3790950" y="896620"/>
                    <a:pt x="3787140" y="904240"/>
                    <a:pt x="3782060" y="925830"/>
                  </a:cubicBezTo>
                  <a:cubicBezTo>
                    <a:pt x="3774440" y="967740"/>
                    <a:pt x="3726180" y="1059180"/>
                    <a:pt x="3714750" y="1107440"/>
                  </a:cubicBezTo>
                  <a:cubicBezTo>
                    <a:pt x="3705860" y="1139190"/>
                    <a:pt x="3713480" y="1162050"/>
                    <a:pt x="3702050" y="1188720"/>
                  </a:cubicBezTo>
                  <a:cubicBezTo>
                    <a:pt x="3690620" y="1217930"/>
                    <a:pt x="3669030" y="1243330"/>
                    <a:pt x="3641090" y="1271270"/>
                  </a:cubicBezTo>
                  <a:cubicBezTo>
                    <a:pt x="3605530" y="1308100"/>
                    <a:pt x="3544570" y="1339850"/>
                    <a:pt x="3497580" y="1380490"/>
                  </a:cubicBezTo>
                  <a:cubicBezTo>
                    <a:pt x="3444240" y="1426210"/>
                    <a:pt x="3399790" y="1479550"/>
                    <a:pt x="3340100" y="1530350"/>
                  </a:cubicBezTo>
                  <a:cubicBezTo>
                    <a:pt x="3271520" y="1590040"/>
                    <a:pt x="3167380" y="1675130"/>
                    <a:pt x="3105150" y="1711960"/>
                  </a:cubicBezTo>
                  <a:cubicBezTo>
                    <a:pt x="3069590" y="1732280"/>
                    <a:pt x="3046730" y="1732280"/>
                    <a:pt x="3013710" y="1751330"/>
                  </a:cubicBezTo>
                  <a:cubicBezTo>
                    <a:pt x="2970530" y="1775460"/>
                    <a:pt x="2913380" y="1835150"/>
                    <a:pt x="2872740" y="1856740"/>
                  </a:cubicBezTo>
                  <a:cubicBezTo>
                    <a:pt x="2844800" y="1870710"/>
                    <a:pt x="2830830" y="1873250"/>
                    <a:pt x="2796540" y="1879600"/>
                  </a:cubicBezTo>
                  <a:cubicBezTo>
                    <a:pt x="2724150" y="1891030"/>
                    <a:pt x="2561590" y="1873250"/>
                    <a:pt x="2454910" y="1887220"/>
                  </a:cubicBezTo>
                  <a:cubicBezTo>
                    <a:pt x="2358390" y="1901190"/>
                    <a:pt x="2282190" y="1938020"/>
                    <a:pt x="2181860" y="1954530"/>
                  </a:cubicBezTo>
                  <a:cubicBezTo>
                    <a:pt x="2059940" y="1974850"/>
                    <a:pt x="1922780" y="1983740"/>
                    <a:pt x="1775460" y="1988820"/>
                  </a:cubicBezTo>
                  <a:cubicBezTo>
                    <a:pt x="1600200" y="1996440"/>
                    <a:pt x="1347470" y="1995170"/>
                    <a:pt x="1202690" y="1987550"/>
                  </a:cubicBezTo>
                  <a:cubicBezTo>
                    <a:pt x="1116330" y="1982470"/>
                    <a:pt x="1069340" y="1982470"/>
                    <a:pt x="993140" y="1963420"/>
                  </a:cubicBezTo>
                  <a:cubicBezTo>
                    <a:pt x="895350" y="1939290"/>
                    <a:pt x="734060" y="1873250"/>
                    <a:pt x="669290" y="1836420"/>
                  </a:cubicBezTo>
                  <a:cubicBezTo>
                    <a:pt x="637540" y="1819910"/>
                    <a:pt x="628650" y="1802130"/>
                    <a:pt x="604520" y="1790700"/>
                  </a:cubicBezTo>
                  <a:cubicBezTo>
                    <a:pt x="581660" y="1779270"/>
                    <a:pt x="553720" y="1780540"/>
                    <a:pt x="530860" y="1769110"/>
                  </a:cubicBezTo>
                  <a:cubicBezTo>
                    <a:pt x="506730" y="1758950"/>
                    <a:pt x="482600" y="1739900"/>
                    <a:pt x="466090" y="1723390"/>
                  </a:cubicBezTo>
                  <a:cubicBezTo>
                    <a:pt x="453390" y="1710690"/>
                    <a:pt x="455930" y="1696720"/>
                    <a:pt x="438150" y="1682750"/>
                  </a:cubicBezTo>
                  <a:cubicBezTo>
                    <a:pt x="396240" y="1651000"/>
                    <a:pt x="246380" y="1630680"/>
                    <a:pt x="176530" y="1588770"/>
                  </a:cubicBezTo>
                  <a:cubicBezTo>
                    <a:pt x="118110" y="1555750"/>
                    <a:pt x="60960" y="1501140"/>
                    <a:pt x="34290" y="1466850"/>
                  </a:cubicBezTo>
                  <a:cubicBezTo>
                    <a:pt x="19050" y="1446530"/>
                    <a:pt x="13970" y="1437640"/>
                    <a:pt x="8890" y="1413510"/>
                  </a:cubicBezTo>
                  <a:cubicBezTo>
                    <a:pt x="0" y="1369060"/>
                    <a:pt x="6350" y="1267460"/>
                    <a:pt x="15240" y="1215390"/>
                  </a:cubicBezTo>
                  <a:cubicBezTo>
                    <a:pt x="21590" y="1177290"/>
                    <a:pt x="38100" y="1160780"/>
                    <a:pt x="45720" y="1121410"/>
                  </a:cubicBezTo>
                  <a:cubicBezTo>
                    <a:pt x="57150" y="1062990"/>
                    <a:pt x="46990" y="938530"/>
                    <a:pt x="58420" y="891540"/>
                  </a:cubicBezTo>
                  <a:cubicBezTo>
                    <a:pt x="64770" y="871220"/>
                    <a:pt x="66040" y="867410"/>
                    <a:pt x="80010" y="847090"/>
                  </a:cubicBezTo>
                  <a:cubicBezTo>
                    <a:pt x="119380" y="791210"/>
                    <a:pt x="278130" y="612140"/>
                    <a:pt x="361950" y="554990"/>
                  </a:cubicBezTo>
                  <a:cubicBezTo>
                    <a:pt x="412750" y="520700"/>
                    <a:pt x="455930" y="511810"/>
                    <a:pt x="502920" y="495300"/>
                  </a:cubicBezTo>
                  <a:cubicBezTo>
                    <a:pt x="548640" y="480060"/>
                    <a:pt x="594360" y="466090"/>
                    <a:pt x="640080" y="459740"/>
                  </a:cubicBezTo>
                  <a:cubicBezTo>
                    <a:pt x="685800" y="452120"/>
                    <a:pt x="735330" y="461010"/>
                    <a:pt x="779780" y="453390"/>
                  </a:cubicBezTo>
                  <a:cubicBezTo>
                    <a:pt x="821690" y="447040"/>
                    <a:pt x="853440" y="430530"/>
                    <a:pt x="899160" y="422910"/>
                  </a:cubicBezTo>
                  <a:cubicBezTo>
                    <a:pt x="956310" y="412750"/>
                    <a:pt x="1051560" y="419100"/>
                    <a:pt x="1099820" y="406400"/>
                  </a:cubicBezTo>
                  <a:cubicBezTo>
                    <a:pt x="1126490" y="400050"/>
                    <a:pt x="1134110" y="387350"/>
                    <a:pt x="1162050" y="378460"/>
                  </a:cubicBezTo>
                  <a:cubicBezTo>
                    <a:pt x="1215390" y="361950"/>
                    <a:pt x="1323340" y="356870"/>
                    <a:pt x="1400810" y="331470"/>
                  </a:cubicBezTo>
                  <a:cubicBezTo>
                    <a:pt x="1477010" y="307340"/>
                    <a:pt x="1551940" y="256540"/>
                    <a:pt x="1620520" y="231140"/>
                  </a:cubicBezTo>
                  <a:cubicBezTo>
                    <a:pt x="1680210" y="210820"/>
                    <a:pt x="1748790" y="203200"/>
                    <a:pt x="1788160" y="187960"/>
                  </a:cubicBezTo>
                  <a:cubicBezTo>
                    <a:pt x="1809750" y="179070"/>
                    <a:pt x="1817370" y="167640"/>
                    <a:pt x="1837690" y="161290"/>
                  </a:cubicBezTo>
                  <a:cubicBezTo>
                    <a:pt x="1863090" y="152400"/>
                    <a:pt x="1901190" y="158750"/>
                    <a:pt x="1931670" y="147320"/>
                  </a:cubicBezTo>
                  <a:cubicBezTo>
                    <a:pt x="1964690" y="135890"/>
                    <a:pt x="1982470" y="104140"/>
                    <a:pt x="2024380" y="91440"/>
                  </a:cubicBezTo>
                  <a:cubicBezTo>
                    <a:pt x="2092960" y="71120"/>
                    <a:pt x="2274570" y="102870"/>
                    <a:pt x="2317750" y="83820"/>
                  </a:cubicBezTo>
                  <a:cubicBezTo>
                    <a:pt x="2332990" y="77470"/>
                    <a:pt x="2330450" y="63500"/>
                    <a:pt x="2343150" y="57150"/>
                  </a:cubicBezTo>
                  <a:cubicBezTo>
                    <a:pt x="2366010" y="45720"/>
                    <a:pt x="2423160" y="50800"/>
                    <a:pt x="2451100" y="41910"/>
                  </a:cubicBezTo>
                  <a:cubicBezTo>
                    <a:pt x="2470150" y="35560"/>
                    <a:pt x="2473960" y="24130"/>
                    <a:pt x="2499360" y="17780"/>
                  </a:cubicBezTo>
                  <a:cubicBezTo>
                    <a:pt x="2575560" y="0"/>
                    <a:pt x="2872740" y="10160"/>
                    <a:pt x="2981960" y="19050"/>
                  </a:cubicBezTo>
                  <a:cubicBezTo>
                    <a:pt x="3037840" y="22860"/>
                    <a:pt x="3065780" y="27940"/>
                    <a:pt x="3108960" y="38100"/>
                  </a:cubicBezTo>
                  <a:cubicBezTo>
                    <a:pt x="3157220" y="48260"/>
                    <a:pt x="3210560" y="63500"/>
                    <a:pt x="3260090" y="82550"/>
                  </a:cubicBezTo>
                  <a:cubicBezTo>
                    <a:pt x="3309620" y="102870"/>
                    <a:pt x="3357880" y="130810"/>
                    <a:pt x="3403600" y="160020"/>
                  </a:cubicBezTo>
                  <a:cubicBezTo>
                    <a:pt x="3446780" y="186690"/>
                    <a:pt x="3514090" y="224790"/>
                    <a:pt x="3526790" y="248920"/>
                  </a:cubicBezTo>
                  <a:cubicBezTo>
                    <a:pt x="3533140" y="260350"/>
                    <a:pt x="3533140" y="271780"/>
                    <a:pt x="3528060" y="278130"/>
                  </a:cubicBezTo>
                  <a:cubicBezTo>
                    <a:pt x="3522980" y="284480"/>
                    <a:pt x="3495040" y="287020"/>
                    <a:pt x="3495040" y="2870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1616186"/>
            <a:ext cx="16230600" cy="6761510"/>
          </a:xfrm>
          <a:custGeom>
            <a:avLst/>
            <a:gdLst/>
            <a:ahLst/>
            <a:cxnLst/>
            <a:rect l="l" t="t" r="r" b="b"/>
            <a:pathLst>
              <a:path w="16230600" h="6761510">
                <a:moveTo>
                  <a:pt x="0" y="0"/>
                </a:moveTo>
                <a:lnTo>
                  <a:pt x="16230600" y="0"/>
                </a:lnTo>
                <a:lnTo>
                  <a:pt x="16230600" y="6761510"/>
                </a:lnTo>
                <a:lnTo>
                  <a:pt x="0" y="6761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7" r="-44710" b="-9513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542895" y="6957060"/>
            <a:ext cx="2297430" cy="1740217"/>
            <a:chOff x="0" y="0"/>
            <a:chExt cx="3063240" cy="2320290"/>
          </a:xfrm>
        </p:grpSpPr>
        <p:sp>
          <p:nvSpPr>
            <p:cNvPr id="7" name="Freeform 7"/>
            <p:cNvSpPr/>
            <p:nvPr/>
          </p:nvSpPr>
          <p:spPr>
            <a:xfrm>
              <a:off x="41910" y="2540"/>
              <a:ext cx="2975610" cy="2266950"/>
            </a:xfrm>
            <a:custGeom>
              <a:avLst/>
              <a:gdLst/>
              <a:ahLst/>
              <a:cxnLst/>
              <a:rect l="l" t="t" r="r" b="b"/>
              <a:pathLst>
                <a:path w="2975610" h="2266950">
                  <a:moveTo>
                    <a:pt x="2203450" y="502920"/>
                  </a:moveTo>
                  <a:cubicBezTo>
                    <a:pt x="1705610" y="269240"/>
                    <a:pt x="1644650" y="227330"/>
                    <a:pt x="1569720" y="193040"/>
                  </a:cubicBezTo>
                  <a:cubicBezTo>
                    <a:pt x="1499870" y="160020"/>
                    <a:pt x="1457960" y="127000"/>
                    <a:pt x="1357630" y="107950"/>
                  </a:cubicBezTo>
                  <a:cubicBezTo>
                    <a:pt x="1146810" y="66040"/>
                    <a:pt x="519430" y="49530"/>
                    <a:pt x="340360" y="97790"/>
                  </a:cubicBezTo>
                  <a:cubicBezTo>
                    <a:pt x="269240" y="118110"/>
                    <a:pt x="237490" y="165100"/>
                    <a:pt x="201930" y="180340"/>
                  </a:cubicBezTo>
                  <a:cubicBezTo>
                    <a:pt x="182880" y="189230"/>
                    <a:pt x="168910" y="185420"/>
                    <a:pt x="153670" y="195580"/>
                  </a:cubicBezTo>
                  <a:cubicBezTo>
                    <a:pt x="128270" y="212090"/>
                    <a:pt x="92710" y="257810"/>
                    <a:pt x="78740" y="285750"/>
                  </a:cubicBezTo>
                  <a:cubicBezTo>
                    <a:pt x="67310" y="306070"/>
                    <a:pt x="67310" y="317500"/>
                    <a:pt x="63500" y="345440"/>
                  </a:cubicBezTo>
                  <a:cubicBezTo>
                    <a:pt x="55880" y="417830"/>
                    <a:pt x="52070" y="629920"/>
                    <a:pt x="59690" y="730250"/>
                  </a:cubicBezTo>
                  <a:cubicBezTo>
                    <a:pt x="64770" y="797560"/>
                    <a:pt x="68580" y="845820"/>
                    <a:pt x="88900" y="895350"/>
                  </a:cubicBezTo>
                  <a:cubicBezTo>
                    <a:pt x="109220" y="943610"/>
                    <a:pt x="147320" y="969010"/>
                    <a:pt x="181610" y="1026160"/>
                  </a:cubicBezTo>
                  <a:cubicBezTo>
                    <a:pt x="238760" y="1123950"/>
                    <a:pt x="311150" y="1348740"/>
                    <a:pt x="379730" y="1436370"/>
                  </a:cubicBezTo>
                  <a:cubicBezTo>
                    <a:pt x="420370" y="1488440"/>
                    <a:pt x="468630" y="1504950"/>
                    <a:pt x="504190" y="1541780"/>
                  </a:cubicBezTo>
                  <a:cubicBezTo>
                    <a:pt x="534670" y="1576070"/>
                    <a:pt x="548640" y="1621790"/>
                    <a:pt x="580390" y="1648460"/>
                  </a:cubicBezTo>
                  <a:cubicBezTo>
                    <a:pt x="609600" y="1672590"/>
                    <a:pt x="656590" y="1672590"/>
                    <a:pt x="687070" y="1696720"/>
                  </a:cubicBezTo>
                  <a:cubicBezTo>
                    <a:pt x="718820" y="1722120"/>
                    <a:pt x="735330" y="1770380"/>
                    <a:pt x="765810" y="1797050"/>
                  </a:cubicBezTo>
                  <a:cubicBezTo>
                    <a:pt x="793750" y="1822450"/>
                    <a:pt x="817880" y="1832610"/>
                    <a:pt x="859790" y="1854200"/>
                  </a:cubicBezTo>
                  <a:cubicBezTo>
                    <a:pt x="934720" y="1889760"/>
                    <a:pt x="1065530" y="1940560"/>
                    <a:pt x="1181100" y="1978660"/>
                  </a:cubicBezTo>
                  <a:cubicBezTo>
                    <a:pt x="1310640" y="2020570"/>
                    <a:pt x="1470660" y="2051050"/>
                    <a:pt x="1600200" y="2090420"/>
                  </a:cubicBezTo>
                  <a:cubicBezTo>
                    <a:pt x="1715770" y="2125980"/>
                    <a:pt x="1836420" y="2183130"/>
                    <a:pt x="1924050" y="2202180"/>
                  </a:cubicBezTo>
                  <a:cubicBezTo>
                    <a:pt x="1981200" y="2213610"/>
                    <a:pt x="2023110" y="2216150"/>
                    <a:pt x="2068830" y="2216150"/>
                  </a:cubicBezTo>
                  <a:cubicBezTo>
                    <a:pt x="2110740" y="2216150"/>
                    <a:pt x="2143760" y="2209800"/>
                    <a:pt x="2190750" y="2202180"/>
                  </a:cubicBezTo>
                  <a:cubicBezTo>
                    <a:pt x="2259330" y="2189480"/>
                    <a:pt x="2366010" y="2170430"/>
                    <a:pt x="2440940" y="2142490"/>
                  </a:cubicBezTo>
                  <a:cubicBezTo>
                    <a:pt x="2506980" y="2115820"/>
                    <a:pt x="2573020" y="2082800"/>
                    <a:pt x="2620010" y="2042160"/>
                  </a:cubicBezTo>
                  <a:cubicBezTo>
                    <a:pt x="2660650" y="2007870"/>
                    <a:pt x="2682240" y="1977390"/>
                    <a:pt x="2713990" y="1920240"/>
                  </a:cubicBezTo>
                  <a:cubicBezTo>
                    <a:pt x="2769870" y="1819910"/>
                    <a:pt x="2848610" y="1605280"/>
                    <a:pt x="2882900" y="1465580"/>
                  </a:cubicBezTo>
                  <a:cubicBezTo>
                    <a:pt x="2909570" y="1352550"/>
                    <a:pt x="2926080" y="1234440"/>
                    <a:pt x="2919730" y="1148080"/>
                  </a:cubicBezTo>
                  <a:cubicBezTo>
                    <a:pt x="2914650" y="1087120"/>
                    <a:pt x="2912110" y="1031240"/>
                    <a:pt x="2879090" y="993140"/>
                  </a:cubicBezTo>
                  <a:cubicBezTo>
                    <a:pt x="2839720" y="949960"/>
                    <a:pt x="2720340" y="939800"/>
                    <a:pt x="2678430" y="918210"/>
                  </a:cubicBezTo>
                  <a:cubicBezTo>
                    <a:pt x="2656840" y="906780"/>
                    <a:pt x="2646680" y="901700"/>
                    <a:pt x="2632710" y="887730"/>
                  </a:cubicBezTo>
                  <a:cubicBezTo>
                    <a:pt x="2614930" y="869950"/>
                    <a:pt x="2607310" y="840740"/>
                    <a:pt x="2584450" y="816610"/>
                  </a:cubicBezTo>
                  <a:cubicBezTo>
                    <a:pt x="2552700" y="782320"/>
                    <a:pt x="2491740" y="756920"/>
                    <a:pt x="2448560" y="709930"/>
                  </a:cubicBezTo>
                  <a:cubicBezTo>
                    <a:pt x="2393950" y="652780"/>
                    <a:pt x="2321560" y="547370"/>
                    <a:pt x="2293620" y="486410"/>
                  </a:cubicBezTo>
                  <a:cubicBezTo>
                    <a:pt x="2275840" y="449580"/>
                    <a:pt x="2260600" y="406400"/>
                    <a:pt x="2266950" y="391160"/>
                  </a:cubicBezTo>
                  <a:cubicBezTo>
                    <a:pt x="2270760" y="383540"/>
                    <a:pt x="2282190" y="379730"/>
                    <a:pt x="2288540" y="379730"/>
                  </a:cubicBezTo>
                  <a:cubicBezTo>
                    <a:pt x="2296160" y="381000"/>
                    <a:pt x="2306320" y="386080"/>
                    <a:pt x="2308860" y="392430"/>
                  </a:cubicBezTo>
                  <a:cubicBezTo>
                    <a:pt x="2313940" y="398780"/>
                    <a:pt x="2312670" y="416560"/>
                    <a:pt x="2307590" y="422910"/>
                  </a:cubicBezTo>
                  <a:cubicBezTo>
                    <a:pt x="2302510" y="427990"/>
                    <a:pt x="2292350" y="431800"/>
                    <a:pt x="2284730" y="430530"/>
                  </a:cubicBezTo>
                  <a:cubicBezTo>
                    <a:pt x="2278380" y="430530"/>
                    <a:pt x="2268220" y="422910"/>
                    <a:pt x="2265680" y="417830"/>
                  </a:cubicBezTo>
                  <a:cubicBezTo>
                    <a:pt x="2261870" y="411480"/>
                    <a:pt x="2263140" y="400050"/>
                    <a:pt x="2265680" y="393700"/>
                  </a:cubicBezTo>
                  <a:cubicBezTo>
                    <a:pt x="2269490" y="387350"/>
                    <a:pt x="2278380" y="381000"/>
                    <a:pt x="2286000" y="381000"/>
                  </a:cubicBezTo>
                  <a:cubicBezTo>
                    <a:pt x="2292350" y="379730"/>
                    <a:pt x="2301240" y="383540"/>
                    <a:pt x="2307590" y="389890"/>
                  </a:cubicBezTo>
                  <a:cubicBezTo>
                    <a:pt x="2319020" y="401320"/>
                    <a:pt x="2317750" y="427990"/>
                    <a:pt x="2331720" y="454660"/>
                  </a:cubicBezTo>
                  <a:cubicBezTo>
                    <a:pt x="2359660" y="506730"/>
                    <a:pt x="2428240" y="614680"/>
                    <a:pt x="2482850" y="673100"/>
                  </a:cubicBezTo>
                  <a:cubicBezTo>
                    <a:pt x="2527300" y="720090"/>
                    <a:pt x="2593340" y="750570"/>
                    <a:pt x="2623820" y="784860"/>
                  </a:cubicBezTo>
                  <a:cubicBezTo>
                    <a:pt x="2644140" y="807720"/>
                    <a:pt x="2644140" y="830580"/>
                    <a:pt x="2663190" y="848360"/>
                  </a:cubicBezTo>
                  <a:cubicBezTo>
                    <a:pt x="2687320" y="871220"/>
                    <a:pt x="2731770" y="889000"/>
                    <a:pt x="2766060" y="902970"/>
                  </a:cubicBezTo>
                  <a:cubicBezTo>
                    <a:pt x="2796540" y="914400"/>
                    <a:pt x="2832100" y="914400"/>
                    <a:pt x="2858770" y="925830"/>
                  </a:cubicBezTo>
                  <a:cubicBezTo>
                    <a:pt x="2882900" y="937260"/>
                    <a:pt x="2904490" y="946150"/>
                    <a:pt x="2922270" y="970280"/>
                  </a:cubicBezTo>
                  <a:cubicBezTo>
                    <a:pt x="2947670" y="1008380"/>
                    <a:pt x="2964180" y="1092200"/>
                    <a:pt x="2970530" y="1150620"/>
                  </a:cubicBezTo>
                  <a:cubicBezTo>
                    <a:pt x="2975610" y="1205230"/>
                    <a:pt x="2965450" y="1256030"/>
                    <a:pt x="2959100" y="1309370"/>
                  </a:cubicBezTo>
                  <a:cubicBezTo>
                    <a:pt x="2951480" y="1365250"/>
                    <a:pt x="2945130" y="1422400"/>
                    <a:pt x="2931160" y="1480820"/>
                  </a:cubicBezTo>
                  <a:cubicBezTo>
                    <a:pt x="2915920" y="1545590"/>
                    <a:pt x="2893060" y="1607820"/>
                    <a:pt x="2867660" y="1678940"/>
                  </a:cubicBezTo>
                  <a:cubicBezTo>
                    <a:pt x="2837180" y="1762760"/>
                    <a:pt x="2787650" y="1888490"/>
                    <a:pt x="2755900" y="1948180"/>
                  </a:cubicBezTo>
                  <a:cubicBezTo>
                    <a:pt x="2738120" y="1981200"/>
                    <a:pt x="2726690" y="1997710"/>
                    <a:pt x="2707640" y="2020570"/>
                  </a:cubicBezTo>
                  <a:cubicBezTo>
                    <a:pt x="2688590" y="2043430"/>
                    <a:pt x="2673350" y="2065020"/>
                    <a:pt x="2644140" y="2086610"/>
                  </a:cubicBezTo>
                  <a:cubicBezTo>
                    <a:pt x="2599690" y="2120900"/>
                    <a:pt x="2523490" y="2164080"/>
                    <a:pt x="2453640" y="2190750"/>
                  </a:cubicBezTo>
                  <a:cubicBezTo>
                    <a:pt x="2376170" y="2221230"/>
                    <a:pt x="2268220" y="2239010"/>
                    <a:pt x="2197100" y="2251710"/>
                  </a:cubicBezTo>
                  <a:cubicBezTo>
                    <a:pt x="2145030" y="2260600"/>
                    <a:pt x="2109470" y="2266950"/>
                    <a:pt x="2063750" y="2266950"/>
                  </a:cubicBezTo>
                  <a:cubicBezTo>
                    <a:pt x="2014220" y="2266950"/>
                    <a:pt x="1967230" y="2263140"/>
                    <a:pt x="1907540" y="2249170"/>
                  </a:cubicBezTo>
                  <a:cubicBezTo>
                    <a:pt x="1818640" y="2230120"/>
                    <a:pt x="1701800" y="2174240"/>
                    <a:pt x="1587500" y="2138680"/>
                  </a:cubicBezTo>
                  <a:cubicBezTo>
                    <a:pt x="1456690" y="2099310"/>
                    <a:pt x="1295400" y="2070100"/>
                    <a:pt x="1163320" y="2026920"/>
                  </a:cubicBezTo>
                  <a:cubicBezTo>
                    <a:pt x="1045210" y="1987550"/>
                    <a:pt x="911860" y="1936750"/>
                    <a:pt x="833120" y="1897380"/>
                  </a:cubicBezTo>
                  <a:cubicBezTo>
                    <a:pt x="787400" y="1873250"/>
                    <a:pt x="756920" y="1858010"/>
                    <a:pt x="726440" y="1831340"/>
                  </a:cubicBezTo>
                  <a:cubicBezTo>
                    <a:pt x="698500" y="1804670"/>
                    <a:pt x="687070" y="1762760"/>
                    <a:pt x="657860" y="1738630"/>
                  </a:cubicBezTo>
                  <a:cubicBezTo>
                    <a:pt x="626110" y="1711960"/>
                    <a:pt x="574040" y="1708150"/>
                    <a:pt x="542290" y="1681480"/>
                  </a:cubicBezTo>
                  <a:cubicBezTo>
                    <a:pt x="510540" y="1654810"/>
                    <a:pt x="499110" y="1612900"/>
                    <a:pt x="468630" y="1578610"/>
                  </a:cubicBezTo>
                  <a:cubicBezTo>
                    <a:pt x="431800" y="1537970"/>
                    <a:pt x="377190" y="1513840"/>
                    <a:pt x="334010" y="1456690"/>
                  </a:cubicBezTo>
                  <a:cubicBezTo>
                    <a:pt x="265430" y="1365250"/>
                    <a:pt x="196850" y="1155700"/>
                    <a:pt x="139700" y="1055370"/>
                  </a:cubicBezTo>
                  <a:cubicBezTo>
                    <a:pt x="104140" y="991870"/>
                    <a:pt x="62230" y="960120"/>
                    <a:pt x="40640" y="905510"/>
                  </a:cubicBezTo>
                  <a:cubicBezTo>
                    <a:pt x="19050" y="852170"/>
                    <a:pt x="15240" y="801370"/>
                    <a:pt x="8890" y="731520"/>
                  </a:cubicBezTo>
                  <a:cubicBezTo>
                    <a:pt x="0" y="626110"/>
                    <a:pt x="1270" y="420370"/>
                    <a:pt x="13970" y="337820"/>
                  </a:cubicBezTo>
                  <a:cubicBezTo>
                    <a:pt x="20320" y="298450"/>
                    <a:pt x="25400" y="279400"/>
                    <a:pt x="40640" y="251460"/>
                  </a:cubicBezTo>
                  <a:cubicBezTo>
                    <a:pt x="60960" y="217170"/>
                    <a:pt x="92710" y="181610"/>
                    <a:pt x="133350" y="151130"/>
                  </a:cubicBezTo>
                  <a:cubicBezTo>
                    <a:pt x="185420" y="111760"/>
                    <a:pt x="240030" y="71120"/>
                    <a:pt x="337820" y="48260"/>
                  </a:cubicBezTo>
                  <a:cubicBezTo>
                    <a:pt x="547370" y="0"/>
                    <a:pt x="1154430" y="15240"/>
                    <a:pt x="1371600" y="58420"/>
                  </a:cubicBezTo>
                  <a:cubicBezTo>
                    <a:pt x="1477010" y="80010"/>
                    <a:pt x="1504950" y="109220"/>
                    <a:pt x="1598930" y="151130"/>
                  </a:cubicBezTo>
                  <a:cubicBezTo>
                    <a:pt x="1756410" y="220980"/>
                    <a:pt x="2172970" y="400050"/>
                    <a:pt x="2225040" y="457200"/>
                  </a:cubicBezTo>
                  <a:cubicBezTo>
                    <a:pt x="2237740" y="469900"/>
                    <a:pt x="2241550" y="480060"/>
                    <a:pt x="2237740" y="487680"/>
                  </a:cubicBezTo>
                  <a:cubicBezTo>
                    <a:pt x="2235200" y="496570"/>
                    <a:pt x="2203450" y="502920"/>
                    <a:pt x="2203450" y="5029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38546" y="1726809"/>
            <a:ext cx="16671914" cy="6833382"/>
          </a:xfrm>
          <a:custGeom>
            <a:avLst/>
            <a:gdLst/>
            <a:ahLst/>
            <a:cxnLst/>
            <a:rect l="l" t="t" r="r" b="b"/>
            <a:pathLst>
              <a:path w="16671914" h="6833382">
                <a:moveTo>
                  <a:pt x="0" y="0"/>
                </a:moveTo>
                <a:lnTo>
                  <a:pt x="16671914" y="0"/>
                </a:lnTo>
                <a:lnTo>
                  <a:pt x="16671914" y="6833382"/>
                </a:lnTo>
                <a:lnTo>
                  <a:pt x="0" y="6833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662" b="-7108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74427" y="5434012"/>
            <a:ext cx="1832610" cy="3991928"/>
            <a:chOff x="0" y="0"/>
            <a:chExt cx="2443480" cy="5322570"/>
          </a:xfrm>
        </p:grpSpPr>
        <p:sp>
          <p:nvSpPr>
            <p:cNvPr id="7" name="Freeform 7"/>
            <p:cNvSpPr/>
            <p:nvPr/>
          </p:nvSpPr>
          <p:spPr>
            <a:xfrm>
              <a:off x="31750" y="49530"/>
              <a:ext cx="2377440" cy="5227320"/>
            </a:xfrm>
            <a:custGeom>
              <a:avLst/>
              <a:gdLst/>
              <a:ahLst/>
              <a:cxnLst/>
              <a:rect l="l" t="t" r="r" b="b"/>
              <a:pathLst>
                <a:path w="2377440" h="5227320">
                  <a:moveTo>
                    <a:pt x="1300480" y="5060950"/>
                  </a:moveTo>
                  <a:cubicBezTo>
                    <a:pt x="1445260" y="5055870"/>
                    <a:pt x="1461770" y="5048250"/>
                    <a:pt x="1488440" y="5031740"/>
                  </a:cubicBezTo>
                  <a:cubicBezTo>
                    <a:pt x="1531620" y="5003800"/>
                    <a:pt x="1600200" y="4945380"/>
                    <a:pt x="1645920" y="4889500"/>
                  </a:cubicBezTo>
                  <a:cubicBezTo>
                    <a:pt x="1695450" y="4828540"/>
                    <a:pt x="1743710" y="4739640"/>
                    <a:pt x="1771650" y="4674870"/>
                  </a:cubicBezTo>
                  <a:cubicBezTo>
                    <a:pt x="1791970" y="4625340"/>
                    <a:pt x="1788160" y="4598670"/>
                    <a:pt x="1811020" y="4538980"/>
                  </a:cubicBezTo>
                  <a:cubicBezTo>
                    <a:pt x="1856740" y="4415790"/>
                    <a:pt x="2019300" y="4100830"/>
                    <a:pt x="2063750" y="3983990"/>
                  </a:cubicBezTo>
                  <a:cubicBezTo>
                    <a:pt x="2082800" y="3933190"/>
                    <a:pt x="2081530" y="3903980"/>
                    <a:pt x="2099310" y="3870960"/>
                  </a:cubicBezTo>
                  <a:cubicBezTo>
                    <a:pt x="2114550" y="3840480"/>
                    <a:pt x="2143760" y="3826510"/>
                    <a:pt x="2161540" y="3793490"/>
                  </a:cubicBezTo>
                  <a:cubicBezTo>
                    <a:pt x="2184400" y="3749040"/>
                    <a:pt x="2203450" y="3671570"/>
                    <a:pt x="2213610" y="3623310"/>
                  </a:cubicBezTo>
                  <a:cubicBezTo>
                    <a:pt x="2221230" y="3587750"/>
                    <a:pt x="2217420" y="3562350"/>
                    <a:pt x="2226310" y="3530600"/>
                  </a:cubicBezTo>
                  <a:cubicBezTo>
                    <a:pt x="2236470" y="3493770"/>
                    <a:pt x="2264410" y="3455670"/>
                    <a:pt x="2275840" y="3417570"/>
                  </a:cubicBezTo>
                  <a:cubicBezTo>
                    <a:pt x="2287270" y="3383280"/>
                    <a:pt x="2289810" y="3362960"/>
                    <a:pt x="2294890" y="3314700"/>
                  </a:cubicBezTo>
                  <a:cubicBezTo>
                    <a:pt x="2306320" y="3205480"/>
                    <a:pt x="2327910" y="2933700"/>
                    <a:pt x="2310130" y="2774950"/>
                  </a:cubicBezTo>
                  <a:cubicBezTo>
                    <a:pt x="2294890" y="2645410"/>
                    <a:pt x="2249170" y="2527300"/>
                    <a:pt x="2219960" y="2430780"/>
                  </a:cubicBezTo>
                  <a:cubicBezTo>
                    <a:pt x="2197100" y="2358390"/>
                    <a:pt x="2183130" y="2308860"/>
                    <a:pt x="2152650" y="2241550"/>
                  </a:cubicBezTo>
                  <a:cubicBezTo>
                    <a:pt x="2115820" y="2159000"/>
                    <a:pt x="2049780" y="2039620"/>
                    <a:pt x="2006600" y="1974850"/>
                  </a:cubicBezTo>
                  <a:cubicBezTo>
                    <a:pt x="1981200" y="1934210"/>
                    <a:pt x="1950720" y="1912620"/>
                    <a:pt x="1935480" y="1883410"/>
                  </a:cubicBezTo>
                  <a:cubicBezTo>
                    <a:pt x="1924050" y="1859280"/>
                    <a:pt x="1929130" y="1846580"/>
                    <a:pt x="1915160" y="1813560"/>
                  </a:cubicBezTo>
                  <a:cubicBezTo>
                    <a:pt x="1875790" y="1714500"/>
                    <a:pt x="1685290" y="1333500"/>
                    <a:pt x="1624330" y="1258570"/>
                  </a:cubicBezTo>
                  <a:cubicBezTo>
                    <a:pt x="1605280" y="1235710"/>
                    <a:pt x="1596390" y="1242060"/>
                    <a:pt x="1578610" y="1221740"/>
                  </a:cubicBezTo>
                  <a:cubicBezTo>
                    <a:pt x="1540510" y="1174750"/>
                    <a:pt x="1487170" y="1036320"/>
                    <a:pt x="1437640" y="958850"/>
                  </a:cubicBezTo>
                  <a:cubicBezTo>
                    <a:pt x="1395730" y="890270"/>
                    <a:pt x="1329690" y="817880"/>
                    <a:pt x="1306830" y="775970"/>
                  </a:cubicBezTo>
                  <a:cubicBezTo>
                    <a:pt x="1296670" y="756920"/>
                    <a:pt x="1299210" y="741680"/>
                    <a:pt x="1290320" y="731520"/>
                  </a:cubicBezTo>
                  <a:cubicBezTo>
                    <a:pt x="1283970" y="725170"/>
                    <a:pt x="1275080" y="727710"/>
                    <a:pt x="1267460" y="720090"/>
                  </a:cubicBezTo>
                  <a:cubicBezTo>
                    <a:pt x="1252220" y="703580"/>
                    <a:pt x="1249680" y="660400"/>
                    <a:pt x="1224280" y="623570"/>
                  </a:cubicBezTo>
                  <a:cubicBezTo>
                    <a:pt x="1178560" y="556260"/>
                    <a:pt x="1045210" y="424180"/>
                    <a:pt x="979170" y="367030"/>
                  </a:cubicBezTo>
                  <a:cubicBezTo>
                    <a:pt x="938530" y="332740"/>
                    <a:pt x="901700" y="320040"/>
                    <a:pt x="875030" y="293370"/>
                  </a:cubicBezTo>
                  <a:cubicBezTo>
                    <a:pt x="854710" y="273050"/>
                    <a:pt x="853440" y="254000"/>
                    <a:pt x="829310" y="231140"/>
                  </a:cubicBezTo>
                  <a:cubicBezTo>
                    <a:pt x="787400" y="186690"/>
                    <a:pt x="679450" y="100330"/>
                    <a:pt x="618490" y="72390"/>
                  </a:cubicBezTo>
                  <a:cubicBezTo>
                    <a:pt x="580390" y="55880"/>
                    <a:pt x="549910" y="45720"/>
                    <a:pt x="514350" y="52070"/>
                  </a:cubicBezTo>
                  <a:cubicBezTo>
                    <a:pt x="472440" y="59690"/>
                    <a:pt x="426720" y="82550"/>
                    <a:pt x="387350" y="129540"/>
                  </a:cubicBezTo>
                  <a:cubicBezTo>
                    <a:pt x="317500" y="212090"/>
                    <a:pt x="259080" y="469900"/>
                    <a:pt x="209550" y="577850"/>
                  </a:cubicBezTo>
                  <a:cubicBezTo>
                    <a:pt x="180340" y="640080"/>
                    <a:pt x="152400" y="661670"/>
                    <a:pt x="132080" y="722630"/>
                  </a:cubicBezTo>
                  <a:cubicBezTo>
                    <a:pt x="101600" y="811530"/>
                    <a:pt x="85090" y="927100"/>
                    <a:pt x="72390" y="1068070"/>
                  </a:cubicBezTo>
                  <a:cubicBezTo>
                    <a:pt x="53340" y="1290320"/>
                    <a:pt x="50800" y="1771650"/>
                    <a:pt x="69850" y="1925320"/>
                  </a:cubicBezTo>
                  <a:cubicBezTo>
                    <a:pt x="76200" y="1982470"/>
                    <a:pt x="93980" y="1997710"/>
                    <a:pt x="100330" y="2042160"/>
                  </a:cubicBezTo>
                  <a:cubicBezTo>
                    <a:pt x="107950" y="2099310"/>
                    <a:pt x="104140" y="2143760"/>
                    <a:pt x="105410" y="2239010"/>
                  </a:cubicBezTo>
                  <a:cubicBezTo>
                    <a:pt x="109220" y="2491740"/>
                    <a:pt x="128270" y="3380740"/>
                    <a:pt x="106680" y="3618230"/>
                  </a:cubicBezTo>
                  <a:cubicBezTo>
                    <a:pt x="99060" y="3702050"/>
                    <a:pt x="82550" y="3727450"/>
                    <a:pt x="76200" y="3787140"/>
                  </a:cubicBezTo>
                  <a:cubicBezTo>
                    <a:pt x="69850" y="3853180"/>
                    <a:pt x="53340" y="3909060"/>
                    <a:pt x="69850" y="3997960"/>
                  </a:cubicBezTo>
                  <a:cubicBezTo>
                    <a:pt x="101600" y="4163060"/>
                    <a:pt x="276860" y="4522470"/>
                    <a:pt x="367030" y="4686300"/>
                  </a:cubicBezTo>
                  <a:cubicBezTo>
                    <a:pt x="420370" y="4784090"/>
                    <a:pt x="468630" y="4845050"/>
                    <a:pt x="515620" y="4908550"/>
                  </a:cubicBezTo>
                  <a:cubicBezTo>
                    <a:pt x="553720" y="4959350"/>
                    <a:pt x="594360" y="5011420"/>
                    <a:pt x="626110" y="5039360"/>
                  </a:cubicBezTo>
                  <a:cubicBezTo>
                    <a:pt x="646430" y="5057140"/>
                    <a:pt x="666750" y="5060950"/>
                    <a:pt x="680720" y="5074920"/>
                  </a:cubicBezTo>
                  <a:cubicBezTo>
                    <a:pt x="693420" y="5087620"/>
                    <a:pt x="693420" y="5105400"/>
                    <a:pt x="711200" y="5118100"/>
                  </a:cubicBezTo>
                  <a:cubicBezTo>
                    <a:pt x="740410" y="5139690"/>
                    <a:pt x="803910" y="5154930"/>
                    <a:pt x="866140" y="5165090"/>
                  </a:cubicBezTo>
                  <a:cubicBezTo>
                    <a:pt x="953770" y="5179060"/>
                    <a:pt x="1135380" y="5196840"/>
                    <a:pt x="1188720" y="5175250"/>
                  </a:cubicBezTo>
                  <a:cubicBezTo>
                    <a:pt x="1211580" y="5166360"/>
                    <a:pt x="1217930" y="5135880"/>
                    <a:pt x="1229360" y="5134610"/>
                  </a:cubicBezTo>
                  <a:cubicBezTo>
                    <a:pt x="1236980" y="5134610"/>
                    <a:pt x="1250950" y="5147310"/>
                    <a:pt x="1250950" y="5156200"/>
                  </a:cubicBezTo>
                  <a:cubicBezTo>
                    <a:pt x="1252220" y="5163820"/>
                    <a:pt x="1238250" y="5184140"/>
                    <a:pt x="1229360" y="5185410"/>
                  </a:cubicBezTo>
                  <a:cubicBezTo>
                    <a:pt x="1221740" y="5186680"/>
                    <a:pt x="1201420" y="5170170"/>
                    <a:pt x="1201420" y="5162550"/>
                  </a:cubicBezTo>
                  <a:cubicBezTo>
                    <a:pt x="1200150" y="5153660"/>
                    <a:pt x="1217930" y="5134610"/>
                    <a:pt x="1225550" y="5134610"/>
                  </a:cubicBezTo>
                  <a:cubicBezTo>
                    <a:pt x="1234440" y="5134610"/>
                    <a:pt x="1250950" y="5151120"/>
                    <a:pt x="1252220" y="5161280"/>
                  </a:cubicBezTo>
                  <a:cubicBezTo>
                    <a:pt x="1252220" y="5176520"/>
                    <a:pt x="1221740" y="5209540"/>
                    <a:pt x="1203960" y="5219700"/>
                  </a:cubicBezTo>
                  <a:cubicBezTo>
                    <a:pt x="1188720" y="5227320"/>
                    <a:pt x="1178560" y="5222240"/>
                    <a:pt x="1155700" y="5222240"/>
                  </a:cubicBezTo>
                  <a:cubicBezTo>
                    <a:pt x="1098550" y="5223510"/>
                    <a:pt x="935990" y="5227320"/>
                    <a:pt x="854710" y="5214620"/>
                  </a:cubicBezTo>
                  <a:cubicBezTo>
                    <a:pt x="797560" y="5205730"/>
                    <a:pt x="755650" y="5194300"/>
                    <a:pt x="711200" y="5171440"/>
                  </a:cubicBezTo>
                  <a:cubicBezTo>
                    <a:pt x="666750" y="5148580"/>
                    <a:pt x="624840" y="5107940"/>
                    <a:pt x="589280" y="5074920"/>
                  </a:cubicBezTo>
                  <a:cubicBezTo>
                    <a:pt x="560070" y="5045710"/>
                    <a:pt x="542290" y="5026660"/>
                    <a:pt x="511810" y="4988560"/>
                  </a:cubicBezTo>
                  <a:cubicBezTo>
                    <a:pt x="461010" y="4922520"/>
                    <a:pt x="384810" y="4824730"/>
                    <a:pt x="318770" y="4704080"/>
                  </a:cubicBezTo>
                  <a:cubicBezTo>
                    <a:pt x="220980" y="4525010"/>
                    <a:pt x="52070" y="4169410"/>
                    <a:pt x="19050" y="3997960"/>
                  </a:cubicBezTo>
                  <a:cubicBezTo>
                    <a:pt x="2540" y="3906520"/>
                    <a:pt x="19050" y="3846830"/>
                    <a:pt x="25400" y="3779520"/>
                  </a:cubicBezTo>
                  <a:cubicBezTo>
                    <a:pt x="31750" y="3721100"/>
                    <a:pt x="48260" y="3699510"/>
                    <a:pt x="55880" y="3618230"/>
                  </a:cubicBezTo>
                  <a:cubicBezTo>
                    <a:pt x="77470" y="3384550"/>
                    <a:pt x="58420" y="2489200"/>
                    <a:pt x="54610" y="2240280"/>
                  </a:cubicBezTo>
                  <a:cubicBezTo>
                    <a:pt x="53340" y="2147570"/>
                    <a:pt x="57150" y="2105660"/>
                    <a:pt x="49530" y="2048510"/>
                  </a:cubicBezTo>
                  <a:cubicBezTo>
                    <a:pt x="43180" y="2002790"/>
                    <a:pt x="26670" y="1986280"/>
                    <a:pt x="19050" y="1926590"/>
                  </a:cubicBezTo>
                  <a:cubicBezTo>
                    <a:pt x="0" y="1770380"/>
                    <a:pt x="1270" y="1289050"/>
                    <a:pt x="21590" y="1062990"/>
                  </a:cubicBezTo>
                  <a:cubicBezTo>
                    <a:pt x="35560" y="915670"/>
                    <a:pt x="54610" y="789940"/>
                    <a:pt x="86360" y="698500"/>
                  </a:cubicBezTo>
                  <a:cubicBezTo>
                    <a:pt x="106680" y="640080"/>
                    <a:pt x="133350" y="621030"/>
                    <a:pt x="161290" y="560070"/>
                  </a:cubicBezTo>
                  <a:cubicBezTo>
                    <a:pt x="213360" y="450850"/>
                    <a:pt x="287020" y="175260"/>
                    <a:pt x="353060" y="92710"/>
                  </a:cubicBezTo>
                  <a:cubicBezTo>
                    <a:pt x="384810" y="52070"/>
                    <a:pt x="417830" y="38100"/>
                    <a:pt x="448310" y="22860"/>
                  </a:cubicBezTo>
                  <a:cubicBezTo>
                    <a:pt x="472440" y="11430"/>
                    <a:pt x="490220" y="2540"/>
                    <a:pt x="516890" y="1270"/>
                  </a:cubicBezTo>
                  <a:cubicBezTo>
                    <a:pt x="553720" y="0"/>
                    <a:pt x="608330" y="15240"/>
                    <a:pt x="648970" y="33020"/>
                  </a:cubicBezTo>
                  <a:cubicBezTo>
                    <a:pt x="689610" y="50800"/>
                    <a:pt x="723900" y="82550"/>
                    <a:pt x="760730" y="109220"/>
                  </a:cubicBezTo>
                  <a:cubicBezTo>
                    <a:pt x="797560" y="138430"/>
                    <a:pt x="845820" y="172720"/>
                    <a:pt x="871220" y="200660"/>
                  </a:cubicBezTo>
                  <a:cubicBezTo>
                    <a:pt x="887730" y="219710"/>
                    <a:pt x="890270" y="236220"/>
                    <a:pt x="908050" y="254000"/>
                  </a:cubicBezTo>
                  <a:cubicBezTo>
                    <a:pt x="932180" y="279400"/>
                    <a:pt x="972820" y="294640"/>
                    <a:pt x="1014730" y="331470"/>
                  </a:cubicBezTo>
                  <a:cubicBezTo>
                    <a:pt x="1083310" y="391160"/>
                    <a:pt x="1225550" y="542290"/>
                    <a:pt x="1267460" y="596900"/>
                  </a:cubicBezTo>
                  <a:cubicBezTo>
                    <a:pt x="1283970" y="618490"/>
                    <a:pt x="1291590" y="631190"/>
                    <a:pt x="1296670" y="646430"/>
                  </a:cubicBezTo>
                  <a:cubicBezTo>
                    <a:pt x="1301750" y="660400"/>
                    <a:pt x="1294130" y="675640"/>
                    <a:pt x="1300480" y="685800"/>
                  </a:cubicBezTo>
                  <a:cubicBezTo>
                    <a:pt x="1306830" y="695960"/>
                    <a:pt x="1320800" y="694690"/>
                    <a:pt x="1333500" y="708660"/>
                  </a:cubicBezTo>
                  <a:cubicBezTo>
                    <a:pt x="1367790" y="744220"/>
                    <a:pt x="1461770" y="891540"/>
                    <a:pt x="1485900" y="941070"/>
                  </a:cubicBezTo>
                  <a:cubicBezTo>
                    <a:pt x="1496060" y="962660"/>
                    <a:pt x="1492250" y="969010"/>
                    <a:pt x="1502410" y="988060"/>
                  </a:cubicBezTo>
                  <a:cubicBezTo>
                    <a:pt x="1520190" y="1024890"/>
                    <a:pt x="1581150" y="1096010"/>
                    <a:pt x="1598930" y="1132840"/>
                  </a:cubicBezTo>
                  <a:cubicBezTo>
                    <a:pt x="1609090" y="1154430"/>
                    <a:pt x="1604010" y="1169670"/>
                    <a:pt x="1614170" y="1186180"/>
                  </a:cubicBezTo>
                  <a:cubicBezTo>
                    <a:pt x="1626870" y="1205230"/>
                    <a:pt x="1648460" y="1209040"/>
                    <a:pt x="1670050" y="1239520"/>
                  </a:cubicBezTo>
                  <a:cubicBezTo>
                    <a:pt x="1736090" y="1325880"/>
                    <a:pt x="1932940" y="1711960"/>
                    <a:pt x="1964690" y="1799590"/>
                  </a:cubicBezTo>
                  <a:cubicBezTo>
                    <a:pt x="1973580" y="1824990"/>
                    <a:pt x="1967230" y="1832610"/>
                    <a:pt x="1976120" y="1851660"/>
                  </a:cubicBezTo>
                  <a:cubicBezTo>
                    <a:pt x="1988820" y="1880870"/>
                    <a:pt x="2024380" y="1908810"/>
                    <a:pt x="2052320" y="1951990"/>
                  </a:cubicBezTo>
                  <a:cubicBezTo>
                    <a:pt x="2095500" y="2018030"/>
                    <a:pt x="2162810" y="2138680"/>
                    <a:pt x="2199640" y="2222500"/>
                  </a:cubicBezTo>
                  <a:cubicBezTo>
                    <a:pt x="2230120" y="2291080"/>
                    <a:pt x="2245360" y="2341880"/>
                    <a:pt x="2268220" y="2416810"/>
                  </a:cubicBezTo>
                  <a:cubicBezTo>
                    <a:pt x="2298700" y="2518410"/>
                    <a:pt x="2344420" y="2645410"/>
                    <a:pt x="2360930" y="2774950"/>
                  </a:cubicBezTo>
                  <a:cubicBezTo>
                    <a:pt x="2377440" y="2922270"/>
                    <a:pt x="2364740" y="3133090"/>
                    <a:pt x="2353310" y="3255010"/>
                  </a:cubicBezTo>
                  <a:cubicBezTo>
                    <a:pt x="2346960" y="3331210"/>
                    <a:pt x="2338070" y="3387090"/>
                    <a:pt x="2322830" y="3437890"/>
                  </a:cubicBezTo>
                  <a:cubicBezTo>
                    <a:pt x="2310130" y="3477260"/>
                    <a:pt x="2286000" y="3503930"/>
                    <a:pt x="2275840" y="3536950"/>
                  </a:cubicBezTo>
                  <a:cubicBezTo>
                    <a:pt x="2265680" y="3571240"/>
                    <a:pt x="2270760" y="3602990"/>
                    <a:pt x="2261870" y="3641090"/>
                  </a:cubicBezTo>
                  <a:cubicBezTo>
                    <a:pt x="2249170" y="3694430"/>
                    <a:pt x="2226310" y="3780790"/>
                    <a:pt x="2200910" y="3823970"/>
                  </a:cubicBezTo>
                  <a:cubicBezTo>
                    <a:pt x="2185670" y="3853180"/>
                    <a:pt x="2161540" y="3860800"/>
                    <a:pt x="2146300" y="3887470"/>
                  </a:cubicBezTo>
                  <a:cubicBezTo>
                    <a:pt x="2128520" y="3919220"/>
                    <a:pt x="2129790" y="3953510"/>
                    <a:pt x="2109470" y="4006850"/>
                  </a:cubicBezTo>
                  <a:cubicBezTo>
                    <a:pt x="2063750" y="4123690"/>
                    <a:pt x="1905000" y="4432300"/>
                    <a:pt x="1858010" y="4556760"/>
                  </a:cubicBezTo>
                  <a:cubicBezTo>
                    <a:pt x="1835150" y="4618990"/>
                    <a:pt x="1837690" y="4646930"/>
                    <a:pt x="1816100" y="4699000"/>
                  </a:cubicBezTo>
                  <a:cubicBezTo>
                    <a:pt x="1785620" y="4766310"/>
                    <a:pt x="1731010" y="4862830"/>
                    <a:pt x="1681480" y="4925060"/>
                  </a:cubicBezTo>
                  <a:cubicBezTo>
                    <a:pt x="1639570" y="4977130"/>
                    <a:pt x="1592580" y="5020310"/>
                    <a:pt x="1545590" y="5052060"/>
                  </a:cubicBezTo>
                  <a:cubicBezTo>
                    <a:pt x="1506220" y="5080000"/>
                    <a:pt x="1465580" y="5101590"/>
                    <a:pt x="1422400" y="5111750"/>
                  </a:cubicBezTo>
                  <a:cubicBezTo>
                    <a:pt x="1379220" y="5120640"/>
                    <a:pt x="1309370" y="5121910"/>
                    <a:pt x="1289050" y="5109210"/>
                  </a:cubicBezTo>
                  <a:cubicBezTo>
                    <a:pt x="1278890" y="5102860"/>
                    <a:pt x="1273810" y="5091430"/>
                    <a:pt x="1275080" y="5083810"/>
                  </a:cubicBezTo>
                  <a:cubicBezTo>
                    <a:pt x="1276350" y="5074920"/>
                    <a:pt x="1300480" y="5060950"/>
                    <a:pt x="1300480" y="506095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825059" y="1028700"/>
            <a:ext cx="14549995" cy="8158690"/>
          </a:xfrm>
          <a:custGeom>
            <a:avLst/>
            <a:gdLst/>
            <a:ahLst/>
            <a:cxnLst/>
            <a:rect l="l" t="t" r="r" b="b"/>
            <a:pathLst>
              <a:path w="14549995" h="8158690">
                <a:moveTo>
                  <a:pt x="0" y="0"/>
                </a:moveTo>
                <a:lnTo>
                  <a:pt x="14549994" y="0"/>
                </a:lnTo>
                <a:lnTo>
                  <a:pt x="14549994" y="8158690"/>
                </a:lnTo>
                <a:lnTo>
                  <a:pt x="0" y="8158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916" b="-111580"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028700" y="899112"/>
            <a:ext cx="15971796" cy="8202678"/>
          </a:xfrm>
          <a:custGeom>
            <a:avLst/>
            <a:gdLst/>
            <a:ahLst/>
            <a:cxnLst/>
            <a:rect l="l" t="t" r="r" b="b"/>
            <a:pathLst>
              <a:path w="15971796" h="8202678">
                <a:moveTo>
                  <a:pt x="0" y="0"/>
                </a:moveTo>
                <a:lnTo>
                  <a:pt x="15971796" y="0"/>
                </a:lnTo>
                <a:lnTo>
                  <a:pt x="15971796" y="8202679"/>
                </a:lnTo>
                <a:lnTo>
                  <a:pt x="0" y="8202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5101" b="-6987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87650" y="4823460"/>
            <a:ext cx="1943100" cy="3882390"/>
            <a:chOff x="0" y="0"/>
            <a:chExt cx="2590800" cy="5176520"/>
          </a:xfrm>
        </p:grpSpPr>
        <p:sp>
          <p:nvSpPr>
            <p:cNvPr id="7" name="Freeform 7"/>
            <p:cNvSpPr/>
            <p:nvPr/>
          </p:nvSpPr>
          <p:spPr>
            <a:xfrm>
              <a:off x="35560" y="46990"/>
              <a:ext cx="2519680" cy="5088890"/>
            </a:xfrm>
            <a:custGeom>
              <a:avLst/>
              <a:gdLst/>
              <a:ahLst/>
              <a:cxnLst/>
              <a:rect l="l" t="t" r="r" b="b"/>
              <a:pathLst>
                <a:path w="2519680" h="5088890">
                  <a:moveTo>
                    <a:pt x="1888490" y="4732020"/>
                  </a:moveTo>
                  <a:cubicBezTo>
                    <a:pt x="1965960" y="4720590"/>
                    <a:pt x="2047240" y="4655820"/>
                    <a:pt x="2089150" y="4615180"/>
                  </a:cubicBezTo>
                  <a:cubicBezTo>
                    <a:pt x="2123440" y="4582160"/>
                    <a:pt x="2146300" y="4547870"/>
                    <a:pt x="2171700" y="4516120"/>
                  </a:cubicBezTo>
                  <a:cubicBezTo>
                    <a:pt x="2193290" y="4488180"/>
                    <a:pt x="2212340" y="4471670"/>
                    <a:pt x="2228850" y="4436110"/>
                  </a:cubicBezTo>
                  <a:cubicBezTo>
                    <a:pt x="2256790" y="4376420"/>
                    <a:pt x="2284730" y="4260850"/>
                    <a:pt x="2296160" y="4183380"/>
                  </a:cubicBezTo>
                  <a:cubicBezTo>
                    <a:pt x="2306320" y="4119880"/>
                    <a:pt x="2306320" y="4070350"/>
                    <a:pt x="2303780" y="4005580"/>
                  </a:cubicBezTo>
                  <a:cubicBezTo>
                    <a:pt x="2301240" y="3929380"/>
                    <a:pt x="2282190" y="3855720"/>
                    <a:pt x="2275840" y="3751580"/>
                  </a:cubicBezTo>
                  <a:cubicBezTo>
                    <a:pt x="2265680" y="3587750"/>
                    <a:pt x="2244090" y="3276600"/>
                    <a:pt x="2269490" y="3112770"/>
                  </a:cubicBezTo>
                  <a:cubicBezTo>
                    <a:pt x="2284730" y="3006090"/>
                    <a:pt x="2326640" y="2951480"/>
                    <a:pt x="2352040" y="2854960"/>
                  </a:cubicBezTo>
                  <a:cubicBezTo>
                    <a:pt x="2382520" y="2735580"/>
                    <a:pt x="2414270" y="2573020"/>
                    <a:pt x="2429510" y="2447290"/>
                  </a:cubicBezTo>
                  <a:cubicBezTo>
                    <a:pt x="2443480" y="2339340"/>
                    <a:pt x="2444750" y="2270760"/>
                    <a:pt x="2449830" y="2145030"/>
                  </a:cubicBezTo>
                  <a:cubicBezTo>
                    <a:pt x="2456180" y="1936750"/>
                    <a:pt x="2465070" y="1499870"/>
                    <a:pt x="2453640" y="1308100"/>
                  </a:cubicBezTo>
                  <a:cubicBezTo>
                    <a:pt x="2447290" y="1206500"/>
                    <a:pt x="2439670" y="1145540"/>
                    <a:pt x="2423160" y="1075690"/>
                  </a:cubicBezTo>
                  <a:cubicBezTo>
                    <a:pt x="2409190" y="1016000"/>
                    <a:pt x="2399030" y="971550"/>
                    <a:pt x="2368550" y="910590"/>
                  </a:cubicBezTo>
                  <a:cubicBezTo>
                    <a:pt x="2322830" y="821690"/>
                    <a:pt x="2231390" y="693420"/>
                    <a:pt x="2152650" y="604520"/>
                  </a:cubicBezTo>
                  <a:cubicBezTo>
                    <a:pt x="2078990" y="520700"/>
                    <a:pt x="1962150" y="419100"/>
                    <a:pt x="1913890" y="386080"/>
                  </a:cubicBezTo>
                  <a:cubicBezTo>
                    <a:pt x="1896110" y="373380"/>
                    <a:pt x="1888490" y="377190"/>
                    <a:pt x="1871980" y="364490"/>
                  </a:cubicBezTo>
                  <a:cubicBezTo>
                    <a:pt x="1840230" y="339090"/>
                    <a:pt x="1795780" y="256540"/>
                    <a:pt x="1750060" y="223520"/>
                  </a:cubicBezTo>
                  <a:cubicBezTo>
                    <a:pt x="1710690" y="195580"/>
                    <a:pt x="1666240" y="194310"/>
                    <a:pt x="1619250" y="172720"/>
                  </a:cubicBezTo>
                  <a:cubicBezTo>
                    <a:pt x="1560830" y="146050"/>
                    <a:pt x="1503680" y="91440"/>
                    <a:pt x="1424940" y="69850"/>
                  </a:cubicBezTo>
                  <a:cubicBezTo>
                    <a:pt x="1318260" y="41910"/>
                    <a:pt x="1153160" y="29210"/>
                    <a:pt x="1029970" y="53340"/>
                  </a:cubicBezTo>
                  <a:cubicBezTo>
                    <a:pt x="913130" y="76200"/>
                    <a:pt x="806450" y="125730"/>
                    <a:pt x="703580" y="201930"/>
                  </a:cubicBezTo>
                  <a:cubicBezTo>
                    <a:pt x="580390" y="293370"/>
                    <a:pt x="433070" y="472440"/>
                    <a:pt x="361950" y="593090"/>
                  </a:cubicBezTo>
                  <a:cubicBezTo>
                    <a:pt x="312420" y="675640"/>
                    <a:pt x="302260" y="734060"/>
                    <a:pt x="274320" y="828040"/>
                  </a:cubicBezTo>
                  <a:cubicBezTo>
                    <a:pt x="234950" y="960120"/>
                    <a:pt x="199390" y="1183640"/>
                    <a:pt x="163830" y="1316990"/>
                  </a:cubicBezTo>
                  <a:cubicBezTo>
                    <a:pt x="138430" y="1410970"/>
                    <a:pt x="106680" y="1474470"/>
                    <a:pt x="91440" y="1553210"/>
                  </a:cubicBezTo>
                  <a:cubicBezTo>
                    <a:pt x="76200" y="1629410"/>
                    <a:pt x="73660" y="1677670"/>
                    <a:pt x="68580" y="1784350"/>
                  </a:cubicBezTo>
                  <a:cubicBezTo>
                    <a:pt x="55880" y="2014220"/>
                    <a:pt x="50800" y="2659380"/>
                    <a:pt x="66040" y="2880360"/>
                  </a:cubicBezTo>
                  <a:cubicBezTo>
                    <a:pt x="72390" y="2976880"/>
                    <a:pt x="90170" y="3012440"/>
                    <a:pt x="96520" y="3087370"/>
                  </a:cubicBezTo>
                  <a:cubicBezTo>
                    <a:pt x="102870" y="3175000"/>
                    <a:pt x="92710" y="3260090"/>
                    <a:pt x="101600" y="3373120"/>
                  </a:cubicBezTo>
                  <a:cubicBezTo>
                    <a:pt x="115570" y="3542030"/>
                    <a:pt x="170180" y="3860800"/>
                    <a:pt x="194310" y="4000500"/>
                  </a:cubicBezTo>
                  <a:cubicBezTo>
                    <a:pt x="207010" y="4069080"/>
                    <a:pt x="209550" y="4093210"/>
                    <a:pt x="226060" y="4155440"/>
                  </a:cubicBezTo>
                  <a:cubicBezTo>
                    <a:pt x="252730" y="4253230"/>
                    <a:pt x="309880" y="4447540"/>
                    <a:pt x="349250" y="4522470"/>
                  </a:cubicBezTo>
                  <a:cubicBezTo>
                    <a:pt x="368300" y="4560570"/>
                    <a:pt x="389890" y="4572000"/>
                    <a:pt x="405130" y="4601210"/>
                  </a:cubicBezTo>
                  <a:cubicBezTo>
                    <a:pt x="422910" y="4631690"/>
                    <a:pt x="425450" y="4669790"/>
                    <a:pt x="449580" y="4702810"/>
                  </a:cubicBezTo>
                  <a:cubicBezTo>
                    <a:pt x="478790" y="4744720"/>
                    <a:pt x="552450" y="4786630"/>
                    <a:pt x="582930" y="4822190"/>
                  </a:cubicBezTo>
                  <a:cubicBezTo>
                    <a:pt x="601980" y="4843780"/>
                    <a:pt x="600710" y="4864100"/>
                    <a:pt x="622300" y="4883150"/>
                  </a:cubicBezTo>
                  <a:cubicBezTo>
                    <a:pt x="660400" y="4916170"/>
                    <a:pt x="742950" y="4945380"/>
                    <a:pt x="811530" y="4968240"/>
                  </a:cubicBezTo>
                  <a:cubicBezTo>
                    <a:pt x="887730" y="4992370"/>
                    <a:pt x="979170" y="5010150"/>
                    <a:pt x="1059180" y="5019040"/>
                  </a:cubicBezTo>
                  <a:cubicBezTo>
                    <a:pt x="1130300" y="5029200"/>
                    <a:pt x="1201420" y="5038090"/>
                    <a:pt x="1267460" y="5027930"/>
                  </a:cubicBezTo>
                  <a:cubicBezTo>
                    <a:pt x="1330960" y="5017770"/>
                    <a:pt x="1399540" y="4973320"/>
                    <a:pt x="1447800" y="4961890"/>
                  </a:cubicBezTo>
                  <a:cubicBezTo>
                    <a:pt x="1478280" y="4955540"/>
                    <a:pt x="1497330" y="4963160"/>
                    <a:pt x="1526540" y="4955540"/>
                  </a:cubicBezTo>
                  <a:cubicBezTo>
                    <a:pt x="1567180" y="4944110"/>
                    <a:pt x="1619250" y="4917440"/>
                    <a:pt x="1664970" y="4890770"/>
                  </a:cubicBezTo>
                  <a:cubicBezTo>
                    <a:pt x="1713230" y="4864100"/>
                    <a:pt x="1769110" y="4810760"/>
                    <a:pt x="1809750" y="4794250"/>
                  </a:cubicBezTo>
                  <a:cubicBezTo>
                    <a:pt x="1835150" y="4782820"/>
                    <a:pt x="1850390" y="4789170"/>
                    <a:pt x="1877060" y="4779010"/>
                  </a:cubicBezTo>
                  <a:cubicBezTo>
                    <a:pt x="1918970" y="4759960"/>
                    <a:pt x="1995170" y="4715510"/>
                    <a:pt x="2033270" y="4673600"/>
                  </a:cubicBezTo>
                  <a:cubicBezTo>
                    <a:pt x="2065020" y="4638040"/>
                    <a:pt x="2076450" y="4565650"/>
                    <a:pt x="2095500" y="4551680"/>
                  </a:cubicBezTo>
                  <a:cubicBezTo>
                    <a:pt x="2103120" y="4546600"/>
                    <a:pt x="2113280" y="4546600"/>
                    <a:pt x="2119630" y="4549140"/>
                  </a:cubicBezTo>
                  <a:cubicBezTo>
                    <a:pt x="2125980" y="4552950"/>
                    <a:pt x="2134870" y="4568190"/>
                    <a:pt x="2134870" y="4575810"/>
                  </a:cubicBezTo>
                  <a:cubicBezTo>
                    <a:pt x="2134870" y="4583430"/>
                    <a:pt x="2127250" y="4592320"/>
                    <a:pt x="2120900" y="4594860"/>
                  </a:cubicBezTo>
                  <a:cubicBezTo>
                    <a:pt x="2115820" y="4598670"/>
                    <a:pt x="2103120" y="4598670"/>
                    <a:pt x="2098040" y="4594860"/>
                  </a:cubicBezTo>
                  <a:cubicBezTo>
                    <a:pt x="2090420" y="4591050"/>
                    <a:pt x="2084070" y="4575810"/>
                    <a:pt x="2085340" y="4566920"/>
                  </a:cubicBezTo>
                  <a:cubicBezTo>
                    <a:pt x="2085340" y="4560570"/>
                    <a:pt x="2094230" y="4551680"/>
                    <a:pt x="2100580" y="4549140"/>
                  </a:cubicBezTo>
                  <a:cubicBezTo>
                    <a:pt x="2106930" y="4546600"/>
                    <a:pt x="2118360" y="4547870"/>
                    <a:pt x="2123440" y="4551680"/>
                  </a:cubicBezTo>
                  <a:cubicBezTo>
                    <a:pt x="2129790" y="4556760"/>
                    <a:pt x="2133600" y="4569460"/>
                    <a:pt x="2133600" y="4580890"/>
                  </a:cubicBezTo>
                  <a:cubicBezTo>
                    <a:pt x="2133600" y="4599940"/>
                    <a:pt x="2120900" y="4627880"/>
                    <a:pt x="2108200" y="4650740"/>
                  </a:cubicBezTo>
                  <a:cubicBezTo>
                    <a:pt x="2095500" y="4673600"/>
                    <a:pt x="2078990" y="4693920"/>
                    <a:pt x="2057400" y="4716780"/>
                  </a:cubicBezTo>
                  <a:cubicBezTo>
                    <a:pt x="2026920" y="4744720"/>
                    <a:pt x="1979930" y="4779010"/>
                    <a:pt x="1940560" y="4799330"/>
                  </a:cubicBezTo>
                  <a:cubicBezTo>
                    <a:pt x="1906270" y="4817110"/>
                    <a:pt x="1874520" y="4817110"/>
                    <a:pt x="1837690" y="4836160"/>
                  </a:cubicBezTo>
                  <a:cubicBezTo>
                    <a:pt x="1789430" y="4860290"/>
                    <a:pt x="1733550" y="4909820"/>
                    <a:pt x="1681480" y="4939030"/>
                  </a:cubicBezTo>
                  <a:cubicBezTo>
                    <a:pt x="1630680" y="4966970"/>
                    <a:pt x="1576070" y="4993640"/>
                    <a:pt x="1529080" y="5006340"/>
                  </a:cubicBezTo>
                  <a:cubicBezTo>
                    <a:pt x="1493520" y="5016500"/>
                    <a:pt x="1466850" y="5008880"/>
                    <a:pt x="1430020" y="5017770"/>
                  </a:cubicBezTo>
                  <a:cubicBezTo>
                    <a:pt x="1383030" y="5029200"/>
                    <a:pt x="1329690" y="5068570"/>
                    <a:pt x="1271270" y="5078730"/>
                  </a:cubicBezTo>
                  <a:cubicBezTo>
                    <a:pt x="1203960" y="5088890"/>
                    <a:pt x="1126490" y="5078730"/>
                    <a:pt x="1051560" y="5069840"/>
                  </a:cubicBezTo>
                  <a:cubicBezTo>
                    <a:pt x="967740" y="5059680"/>
                    <a:pt x="869950" y="5040630"/>
                    <a:pt x="789940" y="5013960"/>
                  </a:cubicBezTo>
                  <a:cubicBezTo>
                    <a:pt x="716280" y="4988560"/>
                    <a:pt x="622300" y="4947920"/>
                    <a:pt x="584200" y="4914900"/>
                  </a:cubicBezTo>
                  <a:cubicBezTo>
                    <a:pt x="562610" y="4895850"/>
                    <a:pt x="565150" y="4879340"/>
                    <a:pt x="547370" y="4857750"/>
                  </a:cubicBezTo>
                  <a:cubicBezTo>
                    <a:pt x="516890" y="4822190"/>
                    <a:pt x="434340" y="4768850"/>
                    <a:pt x="403860" y="4725670"/>
                  </a:cubicBezTo>
                  <a:cubicBezTo>
                    <a:pt x="382270" y="4693920"/>
                    <a:pt x="382270" y="4662170"/>
                    <a:pt x="365760" y="4631690"/>
                  </a:cubicBezTo>
                  <a:cubicBezTo>
                    <a:pt x="347980" y="4599940"/>
                    <a:pt x="322580" y="4580890"/>
                    <a:pt x="299720" y="4536440"/>
                  </a:cubicBezTo>
                  <a:cubicBezTo>
                    <a:pt x="260350" y="4453890"/>
                    <a:pt x="203200" y="4264660"/>
                    <a:pt x="176530" y="4165600"/>
                  </a:cubicBezTo>
                  <a:cubicBezTo>
                    <a:pt x="160020" y="4103370"/>
                    <a:pt x="156210" y="4077970"/>
                    <a:pt x="144780" y="4006850"/>
                  </a:cubicBezTo>
                  <a:cubicBezTo>
                    <a:pt x="119380" y="3867150"/>
                    <a:pt x="64770" y="3543300"/>
                    <a:pt x="50800" y="3373120"/>
                  </a:cubicBezTo>
                  <a:cubicBezTo>
                    <a:pt x="41910" y="3261360"/>
                    <a:pt x="52070" y="3178810"/>
                    <a:pt x="45720" y="3092450"/>
                  </a:cubicBezTo>
                  <a:cubicBezTo>
                    <a:pt x="39370" y="3016250"/>
                    <a:pt x="21590" y="2979420"/>
                    <a:pt x="15240" y="2880360"/>
                  </a:cubicBezTo>
                  <a:cubicBezTo>
                    <a:pt x="0" y="2656840"/>
                    <a:pt x="5080" y="2016760"/>
                    <a:pt x="17780" y="1781810"/>
                  </a:cubicBezTo>
                  <a:cubicBezTo>
                    <a:pt x="22860" y="1670050"/>
                    <a:pt x="26670" y="1615440"/>
                    <a:pt x="43180" y="1535430"/>
                  </a:cubicBezTo>
                  <a:cubicBezTo>
                    <a:pt x="59690" y="1456690"/>
                    <a:pt x="88900" y="1398270"/>
                    <a:pt x="113030" y="1306830"/>
                  </a:cubicBezTo>
                  <a:cubicBezTo>
                    <a:pt x="149860" y="1173480"/>
                    <a:pt x="185420" y="944880"/>
                    <a:pt x="227330" y="807720"/>
                  </a:cubicBezTo>
                  <a:cubicBezTo>
                    <a:pt x="257810" y="709930"/>
                    <a:pt x="270510" y="646430"/>
                    <a:pt x="323850" y="558800"/>
                  </a:cubicBezTo>
                  <a:cubicBezTo>
                    <a:pt x="400050" y="434340"/>
                    <a:pt x="549910" y="252730"/>
                    <a:pt x="678180" y="158750"/>
                  </a:cubicBezTo>
                  <a:cubicBezTo>
                    <a:pt x="787400" y="78740"/>
                    <a:pt x="967740" y="16510"/>
                    <a:pt x="1027430" y="3810"/>
                  </a:cubicBezTo>
                  <a:cubicBezTo>
                    <a:pt x="1046480" y="0"/>
                    <a:pt x="1047750" y="3810"/>
                    <a:pt x="1065530" y="3810"/>
                  </a:cubicBezTo>
                  <a:cubicBezTo>
                    <a:pt x="1115060" y="3810"/>
                    <a:pt x="1263650" y="0"/>
                    <a:pt x="1333500" y="7620"/>
                  </a:cubicBezTo>
                  <a:cubicBezTo>
                    <a:pt x="1381760" y="11430"/>
                    <a:pt x="1403350" y="11430"/>
                    <a:pt x="1451610" y="26670"/>
                  </a:cubicBezTo>
                  <a:cubicBezTo>
                    <a:pt x="1535430" y="54610"/>
                    <a:pt x="1708150" y="128270"/>
                    <a:pt x="1785620" y="187960"/>
                  </a:cubicBezTo>
                  <a:cubicBezTo>
                    <a:pt x="1838960" y="229870"/>
                    <a:pt x="1865630" y="294640"/>
                    <a:pt x="1897380" y="321310"/>
                  </a:cubicBezTo>
                  <a:cubicBezTo>
                    <a:pt x="1916430" y="336550"/>
                    <a:pt x="1926590" y="332740"/>
                    <a:pt x="1949450" y="349250"/>
                  </a:cubicBezTo>
                  <a:cubicBezTo>
                    <a:pt x="2001520" y="387350"/>
                    <a:pt x="2119630" y="490220"/>
                    <a:pt x="2194560" y="576580"/>
                  </a:cubicBezTo>
                  <a:cubicBezTo>
                    <a:pt x="2275840" y="669290"/>
                    <a:pt x="2368550" y="798830"/>
                    <a:pt x="2415540" y="892810"/>
                  </a:cubicBezTo>
                  <a:cubicBezTo>
                    <a:pt x="2448560" y="957580"/>
                    <a:pt x="2459990" y="1007110"/>
                    <a:pt x="2473960" y="1071880"/>
                  </a:cubicBezTo>
                  <a:cubicBezTo>
                    <a:pt x="2490470" y="1144270"/>
                    <a:pt x="2498090" y="1201420"/>
                    <a:pt x="2504440" y="1308100"/>
                  </a:cubicBezTo>
                  <a:cubicBezTo>
                    <a:pt x="2517140" y="1526540"/>
                    <a:pt x="2519680" y="2029460"/>
                    <a:pt x="2494280" y="2315210"/>
                  </a:cubicBezTo>
                  <a:cubicBezTo>
                    <a:pt x="2475230" y="2528570"/>
                    <a:pt x="2437130" y="2722880"/>
                    <a:pt x="2400300" y="2868930"/>
                  </a:cubicBezTo>
                  <a:cubicBezTo>
                    <a:pt x="2376170" y="2967990"/>
                    <a:pt x="2335530" y="3011170"/>
                    <a:pt x="2320290" y="3114040"/>
                  </a:cubicBezTo>
                  <a:cubicBezTo>
                    <a:pt x="2294890" y="3274060"/>
                    <a:pt x="2316480" y="3583940"/>
                    <a:pt x="2326640" y="3749040"/>
                  </a:cubicBezTo>
                  <a:cubicBezTo>
                    <a:pt x="2332990" y="3854450"/>
                    <a:pt x="2352040" y="3928110"/>
                    <a:pt x="2354580" y="4008120"/>
                  </a:cubicBezTo>
                  <a:cubicBezTo>
                    <a:pt x="2357120" y="4074160"/>
                    <a:pt x="2357120" y="4124960"/>
                    <a:pt x="2345690" y="4192270"/>
                  </a:cubicBezTo>
                  <a:cubicBezTo>
                    <a:pt x="2332990" y="4274820"/>
                    <a:pt x="2301240" y="4400550"/>
                    <a:pt x="2270760" y="4464050"/>
                  </a:cubicBezTo>
                  <a:cubicBezTo>
                    <a:pt x="2252980" y="4503420"/>
                    <a:pt x="2232660" y="4519930"/>
                    <a:pt x="2209800" y="4550410"/>
                  </a:cubicBezTo>
                  <a:cubicBezTo>
                    <a:pt x="2181860" y="4584700"/>
                    <a:pt x="2152650" y="4624070"/>
                    <a:pt x="2117090" y="4657090"/>
                  </a:cubicBezTo>
                  <a:cubicBezTo>
                    <a:pt x="2077720" y="4693920"/>
                    <a:pt x="2016760" y="4737100"/>
                    <a:pt x="1982470" y="4758690"/>
                  </a:cubicBezTo>
                  <a:cubicBezTo>
                    <a:pt x="1962150" y="4771390"/>
                    <a:pt x="1949450" y="4779010"/>
                    <a:pt x="1931670" y="4782820"/>
                  </a:cubicBezTo>
                  <a:cubicBezTo>
                    <a:pt x="1915160" y="4786630"/>
                    <a:pt x="1893570" y="4789170"/>
                    <a:pt x="1882140" y="4782820"/>
                  </a:cubicBezTo>
                  <a:cubicBezTo>
                    <a:pt x="1871980" y="4777740"/>
                    <a:pt x="1861820" y="4762500"/>
                    <a:pt x="1863090" y="4754880"/>
                  </a:cubicBezTo>
                  <a:cubicBezTo>
                    <a:pt x="1863090" y="4745990"/>
                    <a:pt x="1888490" y="4732020"/>
                    <a:pt x="1888490" y="473202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58461" y="654054"/>
            <a:ext cx="15870455" cy="8906471"/>
          </a:xfrm>
          <a:custGeom>
            <a:avLst/>
            <a:gdLst/>
            <a:ahLst/>
            <a:cxnLst/>
            <a:rect l="l" t="t" r="r" b="b"/>
            <a:pathLst>
              <a:path w="15870455" h="8906471">
                <a:moveTo>
                  <a:pt x="0" y="0"/>
                </a:moveTo>
                <a:lnTo>
                  <a:pt x="15870455" y="0"/>
                </a:lnTo>
                <a:lnTo>
                  <a:pt x="15870455" y="8906472"/>
                </a:lnTo>
                <a:lnTo>
                  <a:pt x="0" y="8906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4443" b="-9489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811649"/>
            <a:ext cx="16001596" cy="172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4"/>
              </a:lnSpc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Review: Through our Study of Ordained Elders’ Compensation We learned: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84386"/>
            <a:ext cx="15591191" cy="257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Associates and Provisional Members had the same minimum salary, whereas Associates should have a higher minimum since it is a lifetime status.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553246" y="866650"/>
            <a:ext cx="16879846" cy="8310044"/>
          </a:xfrm>
          <a:custGeom>
            <a:avLst/>
            <a:gdLst/>
            <a:ahLst/>
            <a:cxnLst/>
            <a:rect l="l" t="t" r="r" b="b"/>
            <a:pathLst>
              <a:path w="16879846" h="8310044">
                <a:moveTo>
                  <a:pt x="0" y="0"/>
                </a:moveTo>
                <a:lnTo>
                  <a:pt x="16879847" y="0"/>
                </a:lnTo>
                <a:lnTo>
                  <a:pt x="16879847" y="8310044"/>
                </a:lnTo>
                <a:lnTo>
                  <a:pt x="0" y="8310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874" b="-6438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152495" y="5681662"/>
            <a:ext cx="1527810" cy="3989070"/>
            <a:chOff x="0" y="0"/>
            <a:chExt cx="2037080" cy="5318760"/>
          </a:xfrm>
        </p:grpSpPr>
        <p:sp>
          <p:nvSpPr>
            <p:cNvPr id="7" name="Freeform 7"/>
            <p:cNvSpPr/>
            <p:nvPr/>
          </p:nvSpPr>
          <p:spPr>
            <a:xfrm>
              <a:off x="13970" y="41910"/>
              <a:ext cx="1991360" cy="5227320"/>
            </a:xfrm>
            <a:custGeom>
              <a:avLst/>
              <a:gdLst/>
              <a:ahLst/>
              <a:cxnLst/>
              <a:rect l="l" t="t" r="r" b="b"/>
              <a:pathLst>
                <a:path w="1991360" h="5227320">
                  <a:moveTo>
                    <a:pt x="1207770" y="4848860"/>
                  </a:moveTo>
                  <a:cubicBezTo>
                    <a:pt x="1348740" y="4839970"/>
                    <a:pt x="1399540" y="4812030"/>
                    <a:pt x="1426210" y="4789170"/>
                  </a:cubicBezTo>
                  <a:cubicBezTo>
                    <a:pt x="1445260" y="4772660"/>
                    <a:pt x="1447800" y="4749800"/>
                    <a:pt x="1464310" y="4733290"/>
                  </a:cubicBezTo>
                  <a:cubicBezTo>
                    <a:pt x="1482090" y="4716780"/>
                    <a:pt x="1515110" y="4714240"/>
                    <a:pt x="1534160" y="4692650"/>
                  </a:cubicBezTo>
                  <a:cubicBezTo>
                    <a:pt x="1558290" y="4663440"/>
                    <a:pt x="1562100" y="4603750"/>
                    <a:pt x="1581150" y="4564380"/>
                  </a:cubicBezTo>
                  <a:cubicBezTo>
                    <a:pt x="1598930" y="4527550"/>
                    <a:pt x="1629410" y="4497070"/>
                    <a:pt x="1642110" y="4462780"/>
                  </a:cubicBezTo>
                  <a:cubicBezTo>
                    <a:pt x="1653540" y="4431030"/>
                    <a:pt x="1647190" y="4405630"/>
                    <a:pt x="1658620" y="4363720"/>
                  </a:cubicBezTo>
                  <a:cubicBezTo>
                    <a:pt x="1680210" y="4282440"/>
                    <a:pt x="1767840" y="4123690"/>
                    <a:pt x="1790700" y="4019550"/>
                  </a:cubicBezTo>
                  <a:cubicBezTo>
                    <a:pt x="1809750" y="3939540"/>
                    <a:pt x="1795780" y="3868420"/>
                    <a:pt x="1808480" y="3798570"/>
                  </a:cubicBezTo>
                  <a:cubicBezTo>
                    <a:pt x="1821180" y="3732530"/>
                    <a:pt x="1847850" y="3689350"/>
                    <a:pt x="1863090" y="3610610"/>
                  </a:cubicBezTo>
                  <a:cubicBezTo>
                    <a:pt x="1885950" y="3483610"/>
                    <a:pt x="1894840" y="3296920"/>
                    <a:pt x="1905000" y="3106420"/>
                  </a:cubicBezTo>
                  <a:cubicBezTo>
                    <a:pt x="1917700" y="2860040"/>
                    <a:pt x="1941830" y="2447290"/>
                    <a:pt x="1921510" y="2255520"/>
                  </a:cubicBezTo>
                  <a:cubicBezTo>
                    <a:pt x="1910080" y="2156460"/>
                    <a:pt x="1891030" y="2100580"/>
                    <a:pt x="1866900" y="2032000"/>
                  </a:cubicBezTo>
                  <a:cubicBezTo>
                    <a:pt x="1844040" y="1968500"/>
                    <a:pt x="1799590" y="1908810"/>
                    <a:pt x="1780540" y="1856740"/>
                  </a:cubicBezTo>
                  <a:cubicBezTo>
                    <a:pt x="1766570" y="1816100"/>
                    <a:pt x="1770380" y="1775460"/>
                    <a:pt x="1755140" y="1744980"/>
                  </a:cubicBezTo>
                  <a:cubicBezTo>
                    <a:pt x="1743710" y="1720850"/>
                    <a:pt x="1722120" y="1715770"/>
                    <a:pt x="1706880" y="1687830"/>
                  </a:cubicBezTo>
                  <a:cubicBezTo>
                    <a:pt x="1680210" y="1638300"/>
                    <a:pt x="1664970" y="1531620"/>
                    <a:pt x="1635760" y="1460500"/>
                  </a:cubicBezTo>
                  <a:cubicBezTo>
                    <a:pt x="1609090" y="1395730"/>
                    <a:pt x="1568450" y="1343660"/>
                    <a:pt x="1543050" y="1280160"/>
                  </a:cubicBezTo>
                  <a:cubicBezTo>
                    <a:pt x="1517650" y="1212850"/>
                    <a:pt x="1504950" y="1129030"/>
                    <a:pt x="1482090" y="1066800"/>
                  </a:cubicBezTo>
                  <a:cubicBezTo>
                    <a:pt x="1464310" y="1018540"/>
                    <a:pt x="1446530" y="975360"/>
                    <a:pt x="1424940" y="938530"/>
                  </a:cubicBezTo>
                  <a:cubicBezTo>
                    <a:pt x="1405890" y="906780"/>
                    <a:pt x="1380490" y="889000"/>
                    <a:pt x="1361440" y="855980"/>
                  </a:cubicBezTo>
                  <a:cubicBezTo>
                    <a:pt x="1337310" y="814070"/>
                    <a:pt x="1325880" y="740410"/>
                    <a:pt x="1303020" y="701040"/>
                  </a:cubicBezTo>
                  <a:cubicBezTo>
                    <a:pt x="1286510" y="671830"/>
                    <a:pt x="1264920" y="659130"/>
                    <a:pt x="1249680" y="632460"/>
                  </a:cubicBezTo>
                  <a:cubicBezTo>
                    <a:pt x="1231900" y="603250"/>
                    <a:pt x="1223010" y="562610"/>
                    <a:pt x="1205230" y="532130"/>
                  </a:cubicBezTo>
                  <a:cubicBezTo>
                    <a:pt x="1187450" y="501650"/>
                    <a:pt x="1162050" y="482600"/>
                    <a:pt x="1140460" y="450850"/>
                  </a:cubicBezTo>
                  <a:cubicBezTo>
                    <a:pt x="1113790" y="411480"/>
                    <a:pt x="1088390" y="363220"/>
                    <a:pt x="1061720" y="312420"/>
                  </a:cubicBezTo>
                  <a:cubicBezTo>
                    <a:pt x="1032510" y="251460"/>
                    <a:pt x="1009650" y="149860"/>
                    <a:pt x="972820" y="110490"/>
                  </a:cubicBezTo>
                  <a:cubicBezTo>
                    <a:pt x="948690" y="85090"/>
                    <a:pt x="928370" y="77470"/>
                    <a:pt x="892810" y="67310"/>
                  </a:cubicBezTo>
                  <a:cubicBezTo>
                    <a:pt x="835660" y="52070"/>
                    <a:pt x="693420" y="35560"/>
                    <a:pt x="652780" y="55880"/>
                  </a:cubicBezTo>
                  <a:cubicBezTo>
                    <a:pt x="631190" y="66040"/>
                    <a:pt x="635000" y="87630"/>
                    <a:pt x="618490" y="104140"/>
                  </a:cubicBezTo>
                  <a:cubicBezTo>
                    <a:pt x="595630" y="127000"/>
                    <a:pt x="542290" y="147320"/>
                    <a:pt x="518160" y="175260"/>
                  </a:cubicBezTo>
                  <a:cubicBezTo>
                    <a:pt x="496570" y="200660"/>
                    <a:pt x="494030" y="233680"/>
                    <a:pt x="476250" y="261620"/>
                  </a:cubicBezTo>
                  <a:cubicBezTo>
                    <a:pt x="457200" y="293370"/>
                    <a:pt x="419100" y="320040"/>
                    <a:pt x="403860" y="353060"/>
                  </a:cubicBezTo>
                  <a:cubicBezTo>
                    <a:pt x="391160" y="382270"/>
                    <a:pt x="396240" y="421640"/>
                    <a:pt x="387350" y="448310"/>
                  </a:cubicBezTo>
                  <a:cubicBezTo>
                    <a:pt x="381000" y="467360"/>
                    <a:pt x="369570" y="472440"/>
                    <a:pt x="360680" y="497840"/>
                  </a:cubicBezTo>
                  <a:cubicBezTo>
                    <a:pt x="340360" y="557530"/>
                    <a:pt x="331470" y="778510"/>
                    <a:pt x="307340" y="824230"/>
                  </a:cubicBezTo>
                  <a:cubicBezTo>
                    <a:pt x="299720" y="840740"/>
                    <a:pt x="287020" y="838200"/>
                    <a:pt x="281940" y="850900"/>
                  </a:cubicBezTo>
                  <a:cubicBezTo>
                    <a:pt x="273050" y="868680"/>
                    <a:pt x="281940" y="908050"/>
                    <a:pt x="275590" y="930910"/>
                  </a:cubicBezTo>
                  <a:cubicBezTo>
                    <a:pt x="269240" y="948690"/>
                    <a:pt x="255270" y="956310"/>
                    <a:pt x="248920" y="979170"/>
                  </a:cubicBezTo>
                  <a:cubicBezTo>
                    <a:pt x="237490" y="1018540"/>
                    <a:pt x="245110" y="1102360"/>
                    <a:pt x="236220" y="1153160"/>
                  </a:cubicBezTo>
                  <a:cubicBezTo>
                    <a:pt x="227330" y="1196340"/>
                    <a:pt x="208280" y="1225550"/>
                    <a:pt x="201930" y="1266190"/>
                  </a:cubicBezTo>
                  <a:cubicBezTo>
                    <a:pt x="194310" y="1310640"/>
                    <a:pt x="194310" y="1361440"/>
                    <a:pt x="199390" y="1408430"/>
                  </a:cubicBezTo>
                  <a:cubicBezTo>
                    <a:pt x="204470" y="1456690"/>
                    <a:pt x="226060" y="1492250"/>
                    <a:pt x="232410" y="1554480"/>
                  </a:cubicBezTo>
                  <a:cubicBezTo>
                    <a:pt x="245110" y="1656080"/>
                    <a:pt x="243840" y="1855470"/>
                    <a:pt x="236220" y="1964690"/>
                  </a:cubicBezTo>
                  <a:cubicBezTo>
                    <a:pt x="229870" y="2037080"/>
                    <a:pt x="217170" y="2099310"/>
                    <a:pt x="205740" y="2145030"/>
                  </a:cubicBezTo>
                  <a:cubicBezTo>
                    <a:pt x="196850" y="2174240"/>
                    <a:pt x="185420" y="2185670"/>
                    <a:pt x="179070" y="2214880"/>
                  </a:cubicBezTo>
                  <a:cubicBezTo>
                    <a:pt x="167640" y="2259330"/>
                    <a:pt x="173990" y="2326640"/>
                    <a:pt x="162560" y="2390140"/>
                  </a:cubicBezTo>
                  <a:cubicBezTo>
                    <a:pt x="149860" y="2470150"/>
                    <a:pt x="110490" y="2536190"/>
                    <a:pt x="95250" y="2653030"/>
                  </a:cubicBezTo>
                  <a:cubicBezTo>
                    <a:pt x="66040" y="2872740"/>
                    <a:pt x="50800" y="3467100"/>
                    <a:pt x="87630" y="3623310"/>
                  </a:cubicBezTo>
                  <a:cubicBezTo>
                    <a:pt x="100330" y="3676650"/>
                    <a:pt x="127000" y="3689350"/>
                    <a:pt x="139700" y="3724910"/>
                  </a:cubicBezTo>
                  <a:cubicBezTo>
                    <a:pt x="151130" y="3761740"/>
                    <a:pt x="148590" y="3813810"/>
                    <a:pt x="157480" y="3839210"/>
                  </a:cubicBezTo>
                  <a:cubicBezTo>
                    <a:pt x="163830" y="3854450"/>
                    <a:pt x="172720" y="3856990"/>
                    <a:pt x="177800" y="3872230"/>
                  </a:cubicBezTo>
                  <a:cubicBezTo>
                    <a:pt x="187960" y="3896360"/>
                    <a:pt x="186690" y="3945890"/>
                    <a:pt x="195580" y="3978910"/>
                  </a:cubicBezTo>
                  <a:cubicBezTo>
                    <a:pt x="203200" y="4009390"/>
                    <a:pt x="213360" y="4038600"/>
                    <a:pt x="227330" y="4061460"/>
                  </a:cubicBezTo>
                  <a:cubicBezTo>
                    <a:pt x="238760" y="4081780"/>
                    <a:pt x="254000" y="4088130"/>
                    <a:pt x="269240" y="4113530"/>
                  </a:cubicBezTo>
                  <a:cubicBezTo>
                    <a:pt x="299720" y="4163060"/>
                    <a:pt x="332740" y="4281170"/>
                    <a:pt x="373380" y="4358640"/>
                  </a:cubicBezTo>
                  <a:cubicBezTo>
                    <a:pt x="415290" y="4436110"/>
                    <a:pt x="481330" y="4540250"/>
                    <a:pt x="518160" y="4577080"/>
                  </a:cubicBezTo>
                  <a:cubicBezTo>
                    <a:pt x="533400" y="4593590"/>
                    <a:pt x="546100" y="4592320"/>
                    <a:pt x="560070" y="4606290"/>
                  </a:cubicBezTo>
                  <a:cubicBezTo>
                    <a:pt x="579120" y="4624070"/>
                    <a:pt x="596900" y="4654550"/>
                    <a:pt x="614680" y="4683760"/>
                  </a:cubicBezTo>
                  <a:cubicBezTo>
                    <a:pt x="633730" y="4716780"/>
                    <a:pt x="636270" y="4758690"/>
                    <a:pt x="665480" y="4794250"/>
                  </a:cubicBezTo>
                  <a:cubicBezTo>
                    <a:pt x="706120" y="4845050"/>
                    <a:pt x="816610" y="4897120"/>
                    <a:pt x="857250" y="4937760"/>
                  </a:cubicBezTo>
                  <a:cubicBezTo>
                    <a:pt x="880110" y="4961890"/>
                    <a:pt x="882650" y="4980940"/>
                    <a:pt x="901700" y="5001260"/>
                  </a:cubicBezTo>
                  <a:cubicBezTo>
                    <a:pt x="928370" y="5029200"/>
                    <a:pt x="972820" y="5067300"/>
                    <a:pt x="1004570" y="5083810"/>
                  </a:cubicBezTo>
                  <a:cubicBezTo>
                    <a:pt x="1028700" y="5096510"/>
                    <a:pt x="1049020" y="5092700"/>
                    <a:pt x="1074420" y="5102860"/>
                  </a:cubicBezTo>
                  <a:cubicBezTo>
                    <a:pt x="1107440" y="5118100"/>
                    <a:pt x="1151890" y="5158740"/>
                    <a:pt x="1183640" y="5168900"/>
                  </a:cubicBezTo>
                  <a:cubicBezTo>
                    <a:pt x="1203960" y="5176520"/>
                    <a:pt x="1221740" y="5177790"/>
                    <a:pt x="1238250" y="5176520"/>
                  </a:cubicBezTo>
                  <a:cubicBezTo>
                    <a:pt x="1250950" y="5173980"/>
                    <a:pt x="1261110" y="5170170"/>
                    <a:pt x="1272540" y="5161280"/>
                  </a:cubicBezTo>
                  <a:cubicBezTo>
                    <a:pt x="1287780" y="5149850"/>
                    <a:pt x="1305560" y="5109210"/>
                    <a:pt x="1319530" y="5107940"/>
                  </a:cubicBezTo>
                  <a:cubicBezTo>
                    <a:pt x="1328420" y="5106670"/>
                    <a:pt x="1341120" y="5119370"/>
                    <a:pt x="1343660" y="5126990"/>
                  </a:cubicBezTo>
                  <a:cubicBezTo>
                    <a:pt x="1344930" y="5134610"/>
                    <a:pt x="1338580" y="5152390"/>
                    <a:pt x="1330960" y="5154930"/>
                  </a:cubicBezTo>
                  <a:cubicBezTo>
                    <a:pt x="1323340" y="5158740"/>
                    <a:pt x="1300480" y="5152390"/>
                    <a:pt x="1295400" y="5144770"/>
                  </a:cubicBezTo>
                  <a:cubicBezTo>
                    <a:pt x="1291590" y="5139690"/>
                    <a:pt x="1292860" y="5126990"/>
                    <a:pt x="1296670" y="5120640"/>
                  </a:cubicBezTo>
                  <a:cubicBezTo>
                    <a:pt x="1299210" y="5114290"/>
                    <a:pt x="1309370" y="5109210"/>
                    <a:pt x="1315720" y="5107940"/>
                  </a:cubicBezTo>
                  <a:cubicBezTo>
                    <a:pt x="1323340" y="5107940"/>
                    <a:pt x="1333500" y="5111750"/>
                    <a:pt x="1338580" y="5116830"/>
                  </a:cubicBezTo>
                  <a:cubicBezTo>
                    <a:pt x="1342390" y="5123180"/>
                    <a:pt x="1344930" y="5130800"/>
                    <a:pt x="1342390" y="5140960"/>
                  </a:cubicBezTo>
                  <a:cubicBezTo>
                    <a:pt x="1338580" y="5157470"/>
                    <a:pt x="1314450" y="5191760"/>
                    <a:pt x="1294130" y="5205730"/>
                  </a:cubicBezTo>
                  <a:cubicBezTo>
                    <a:pt x="1276350" y="5218430"/>
                    <a:pt x="1257300" y="5224780"/>
                    <a:pt x="1233170" y="5226050"/>
                  </a:cubicBezTo>
                  <a:cubicBezTo>
                    <a:pt x="1200150" y="5227320"/>
                    <a:pt x="1141730" y="5209540"/>
                    <a:pt x="1112520" y="5194300"/>
                  </a:cubicBezTo>
                  <a:cubicBezTo>
                    <a:pt x="1089660" y="5182870"/>
                    <a:pt x="1082040" y="5163820"/>
                    <a:pt x="1062990" y="5152390"/>
                  </a:cubicBezTo>
                  <a:cubicBezTo>
                    <a:pt x="1037590" y="5138420"/>
                    <a:pt x="1002030" y="5139690"/>
                    <a:pt x="971550" y="5121910"/>
                  </a:cubicBezTo>
                  <a:cubicBezTo>
                    <a:pt x="934720" y="5101590"/>
                    <a:pt x="886460" y="5059680"/>
                    <a:pt x="861060" y="5031740"/>
                  </a:cubicBezTo>
                  <a:cubicBezTo>
                    <a:pt x="844550" y="5012690"/>
                    <a:pt x="844550" y="4998720"/>
                    <a:pt x="824230" y="4977130"/>
                  </a:cubicBezTo>
                  <a:cubicBezTo>
                    <a:pt x="786130" y="4935220"/>
                    <a:pt x="670560" y="4874260"/>
                    <a:pt x="619760" y="4813300"/>
                  </a:cubicBezTo>
                  <a:cubicBezTo>
                    <a:pt x="576580" y="4761230"/>
                    <a:pt x="557530" y="4682490"/>
                    <a:pt x="528320" y="4645660"/>
                  </a:cubicBezTo>
                  <a:cubicBezTo>
                    <a:pt x="509270" y="4622800"/>
                    <a:pt x="494030" y="4622800"/>
                    <a:pt x="472440" y="4598670"/>
                  </a:cubicBezTo>
                  <a:cubicBezTo>
                    <a:pt x="433070" y="4554220"/>
                    <a:pt x="367030" y="4452620"/>
                    <a:pt x="326390" y="4375150"/>
                  </a:cubicBezTo>
                  <a:cubicBezTo>
                    <a:pt x="285750" y="4300220"/>
                    <a:pt x="259080" y="4197350"/>
                    <a:pt x="229870" y="4144010"/>
                  </a:cubicBezTo>
                  <a:cubicBezTo>
                    <a:pt x="212090" y="4113530"/>
                    <a:pt x="193040" y="4100830"/>
                    <a:pt x="179070" y="4075430"/>
                  </a:cubicBezTo>
                  <a:cubicBezTo>
                    <a:pt x="163830" y="4047490"/>
                    <a:pt x="152400" y="4014470"/>
                    <a:pt x="144780" y="3983990"/>
                  </a:cubicBezTo>
                  <a:cubicBezTo>
                    <a:pt x="138430" y="3954780"/>
                    <a:pt x="142240" y="3920490"/>
                    <a:pt x="134620" y="3896360"/>
                  </a:cubicBezTo>
                  <a:cubicBezTo>
                    <a:pt x="128270" y="3877310"/>
                    <a:pt x="114300" y="3865880"/>
                    <a:pt x="107950" y="3846830"/>
                  </a:cubicBezTo>
                  <a:cubicBezTo>
                    <a:pt x="100330" y="3820160"/>
                    <a:pt x="105410" y="3784600"/>
                    <a:pt x="96520" y="3751580"/>
                  </a:cubicBezTo>
                  <a:cubicBezTo>
                    <a:pt x="85090" y="3712210"/>
                    <a:pt x="52070" y="3690620"/>
                    <a:pt x="36830" y="3627120"/>
                  </a:cubicBezTo>
                  <a:cubicBezTo>
                    <a:pt x="0" y="3456940"/>
                    <a:pt x="15240" y="2865120"/>
                    <a:pt x="44450" y="2645410"/>
                  </a:cubicBezTo>
                  <a:cubicBezTo>
                    <a:pt x="59690" y="2529840"/>
                    <a:pt x="97790" y="2467610"/>
                    <a:pt x="113030" y="2387600"/>
                  </a:cubicBezTo>
                  <a:cubicBezTo>
                    <a:pt x="124460" y="2319020"/>
                    <a:pt x="120650" y="2240280"/>
                    <a:pt x="130810" y="2195830"/>
                  </a:cubicBezTo>
                  <a:cubicBezTo>
                    <a:pt x="137160" y="2170430"/>
                    <a:pt x="147320" y="2164080"/>
                    <a:pt x="154940" y="2139950"/>
                  </a:cubicBezTo>
                  <a:cubicBezTo>
                    <a:pt x="166370" y="2098040"/>
                    <a:pt x="179070" y="2034540"/>
                    <a:pt x="185420" y="1963420"/>
                  </a:cubicBezTo>
                  <a:cubicBezTo>
                    <a:pt x="193040" y="1856740"/>
                    <a:pt x="194310" y="1659890"/>
                    <a:pt x="181610" y="1558290"/>
                  </a:cubicBezTo>
                  <a:cubicBezTo>
                    <a:pt x="175260" y="1496060"/>
                    <a:pt x="153670" y="1461770"/>
                    <a:pt x="148590" y="1408430"/>
                  </a:cubicBezTo>
                  <a:cubicBezTo>
                    <a:pt x="142240" y="1350010"/>
                    <a:pt x="144780" y="1267460"/>
                    <a:pt x="154940" y="1220470"/>
                  </a:cubicBezTo>
                  <a:cubicBezTo>
                    <a:pt x="162560" y="1189990"/>
                    <a:pt x="177800" y="1179830"/>
                    <a:pt x="185420" y="1149350"/>
                  </a:cubicBezTo>
                  <a:cubicBezTo>
                    <a:pt x="198120" y="1101090"/>
                    <a:pt x="190500" y="1013460"/>
                    <a:pt x="204470" y="953770"/>
                  </a:cubicBezTo>
                  <a:cubicBezTo>
                    <a:pt x="218440" y="901700"/>
                    <a:pt x="247650" y="867410"/>
                    <a:pt x="262890" y="810260"/>
                  </a:cubicBezTo>
                  <a:cubicBezTo>
                    <a:pt x="284480" y="730250"/>
                    <a:pt x="284480" y="604520"/>
                    <a:pt x="303530" y="516890"/>
                  </a:cubicBezTo>
                  <a:cubicBezTo>
                    <a:pt x="320040" y="444500"/>
                    <a:pt x="337820" y="370840"/>
                    <a:pt x="364490" y="321310"/>
                  </a:cubicBezTo>
                  <a:cubicBezTo>
                    <a:pt x="383540" y="285750"/>
                    <a:pt x="411480" y="269240"/>
                    <a:pt x="430530" y="238760"/>
                  </a:cubicBezTo>
                  <a:cubicBezTo>
                    <a:pt x="452120" y="208280"/>
                    <a:pt x="458470" y="170180"/>
                    <a:pt x="485140" y="137160"/>
                  </a:cubicBezTo>
                  <a:cubicBezTo>
                    <a:pt x="520700" y="93980"/>
                    <a:pt x="598170" y="29210"/>
                    <a:pt x="636270" y="13970"/>
                  </a:cubicBezTo>
                  <a:cubicBezTo>
                    <a:pt x="654050" y="6350"/>
                    <a:pt x="660400" y="10160"/>
                    <a:pt x="680720" y="8890"/>
                  </a:cubicBezTo>
                  <a:cubicBezTo>
                    <a:pt x="727710" y="8890"/>
                    <a:pt x="849630" y="0"/>
                    <a:pt x="909320" y="19050"/>
                  </a:cubicBezTo>
                  <a:cubicBezTo>
                    <a:pt x="953770" y="34290"/>
                    <a:pt x="981710" y="49530"/>
                    <a:pt x="1016000" y="88900"/>
                  </a:cubicBezTo>
                  <a:cubicBezTo>
                    <a:pt x="1074420" y="153670"/>
                    <a:pt x="1132840" y="344170"/>
                    <a:pt x="1179830" y="417830"/>
                  </a:cubicBezTo>
                  <a:cubicBezTo>
                    <a:pt x="1205230" y="459740"/>
                    <a:pt x="1231900" y="478790"/>
                    <a:pt x="1250950" y="510540"/>
                  </a:cubicBezTo>
                  <a:cubicBezTo>
                    <a:pt x="1267460" y="539750"/>
                    <a:pt x="1272540" y="572770"/>
                    <a:pt x="1287780" y="600710"/>
                  </a:cubicBezTo>
                  <a:cubicBezTo>
                    <a:pt x="1305560" y="631190"/>
                    <a:pt x="1333500" y="652780"/>
                    <a:pt x="1351280" y="685800"/>
                  </a:cubicBezTo>
                  <a:cubicBezTo>
                    <a:pt x="1372870" y="725170"/>
                    <a:pt x="1379220" y="784860"/>
                    <a:pt x="1400810" y="825500"/>
                  </a:cubicBezTo>
                  <a:cubicBezTo>
                    <a:pt x="1421130" y="861060"/>
                    <a:pt x="1450340" y="882650"/>
                    <a:pt x="1471930" y="918210"/>
                  </a:cubicBezTo>
                  <a:cubicBezTo>
                    <a:pt x="1494790" y="958850"/>
                    <a:pt x="1513840" y="1007110"/>
                    <a:pt x="1531620" y="1059180"/>
                  </a:cubicBezTo>
                  <a:cubicBezTo>
                    <a:pt x="1553210" y="1118870"/>
                    <a:pt x="1563370" y="1192530"/>
                    <a:pt x="1588770" y="1257300"/>
                  </a:cubicBezTo>
                  <a:cubicBezTo>
                    <a:pt x="1614170" y="1323340"/>
                    <a:pt x="1659890" y="1384300"/>
                    <a:pt x="1685290" y="1451610"/>
                  </a:cubicBezTo>
                  <a:cubicBezTo>
                    <a:pt x="1711960" y="1517650"/>
                    <a:pt x="1722120" y="1606550"/>
                    <a:pt x="1747520" y="1657350"/>
                  </a:cubicBezTo>
                  <a:cubicBezTo>
                    <a:pt x="1764030" y="1690370"/>
                    <a:pt x="1790700" y="1703070"/>
                    <a:pt x="1803400" y="1732280"/>
                  </a:cubicBezTo>
                  <a:cubicBezTo>
                    <a:pt x="1817370" y="1761490"/>
                    <a:pt x="1812290" y="1794510"/>
                    <a:pt x="1824990" y="1832610"/>
                  </a:cubicBezTo>
                  <a:cubicBezTo>
                    <a:pt x="1844040" y="1885950"/>
                    <a:pt x="1892300" y="1951990"/>
                    <a:pt x="1916430" y="2019300"/>
                  </a:cubicBezTo>
                  <a:cubicBezTo>
                    <a:pt x="1941830" y="2091690"/>
                    <a:pt x="1960880" y="2153920"/>
                    <a:pt x="1972310" y="2255520"/>
                  </a:cubicBezTo>
                  <a:cubicBezTo>
                    <a:pt x="1991360" y="2425700"/>
                    <a:pt x="1973580" y="2736850"/>
                    <a:pt x="1964690" y="2957830"/>
                  </a:cubicBezTo>
                  <a:cubicBezTo>
                    <a:pt x="1957070" y="3154680"/>
                    <a:pt x="1936750" y="3401060"/>
                    <a:pt x="1925320" y="3515360"/>
                  </a:cubicBezTo>
                  <a:cubicBezTo>
                    <a:pt x="1920240" y="3566160"/>
                    <a:pt x="1920240" y="3585210"/>
                    <a:pt x="1911350" y="3624580"/>
                  </a:cubicBezTo>
                  <a:cubicBezTo>
                    <a:pt x="1899920" y="3676650"/>
                    <a:pt x="1871980" y="3736340"/>
                    <a:pt x="1859280" y="3799840"/>
                  </a:cubicBezTo>
                  <a:cubicBezTo>
                    <a:pt x="1845310" y="3873500"/>
                    <a:pt x="1856740" y="3957320"/>
                    <a:pt x="1836420" y="4042410"/>
                  </a:cubicBezTo>
                  <a:cubicBezTo>
                    <a:pt x="1812290" y="4144010"/>
                    <a:pt x="1732280" y="4286250"/>
                    <a:pt x="1709420" y="4370070"/>
                  </a:cubicBezTo>
                  <a:cubicBezTo>
                    <a:pt x="1695450" y="4417060"/>
                    <a:pt x="1700530" y="4451350"/>
                    <a:pt x="1686560" y="4486910"/>
                  </a:cubicBezTo>
                  <a:cubicBezTo>
                    <a:pt x="1673860" y="4521200"/>
                    <a:pt x="1647190" y="4544060"/>
                    <a:pt x="1629410" y="4579620"/>
                  </a:cubicBezTo>
                  <a:cubicBezTo>
                    <a:pt x="1607820" y="4621530"/>
                    <a:pt x="1595120" y="4695190"/>
                    <a:pt x="1568450" y="4726940"/>
                  </a:cubicBezTo>
                  <a:cubicBezTo>
                    <a:pt x="1549400" y="4749800"/>
                    <a:pt x="1520190" y="4751070"/>
                    <a:pt x="1501140" y="4768850"/>
                  </a:cubicBezTo>
                  <a:cubicBezTo>
                    <a:pt x="1480820" y="4785360"/>
                    <a:pt x="1473200" y="4813300"/>
                    <a:pt x="1449070" y="4832350"/>
                  </a:cubicBezTo>
                  <a:cubicBezTo>
                    <a:pt x="1416050" y="4857750"/>
                    <a:pt x="1356360" y="4889500"/>
                    <a:pt x="1311910" y="4899660"/>
                  </a:cubicBezTo>
                  <a:cubicBezTo>
                    <a:pt x="1272540" y="4908550"/>
                    <a:pt x="1215390" y="4908550"/>
                    <a:pt x="1196340" y="4897120"/>
                  </a:cubicBezTo>
                  <a:cubicBezTo>
                    <a:pt x="1186180" y="4890770"/>
                    <a:pt x="1181100" y="4879340"/>
                    <a:pt x="1182370" y="4871720"/>
                  </a:cubicBezTo>
                  <a:cubicBezTo>
                    <a:pt x="1183640" y="4862830"/>
                    <a:pt x="1207770" y="4848860"/>
                    <a:pt x="1207770" y="484886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39911" y="879796"/>
            <a:ext cx="15408178" cy="8527408"/>
          </a:xfrm>
          <a:custGeom>
            <a:avLst/>
            <a:gdLst/>
            <a:ahLst/>
            <a:cxnLst/>
            <a:rect l="l" t="t" r="r" b="b"/>
            <a:pathLst>
              <a:path w="15408178" h="8527408">
                <a:moveTo>
                  <a:pt x="0" y="0"/>
                </a:moveTo>
                <a:lnTo>
                  <a:pt x="15408178" y="0"/>
                </a:lnTo>
                <a:lnTo>
                  <a:pt x="15408178" y="8527408"/>
                </a:lnTo>
                <a:lnTo>
                  <a:pt x="0" y="8527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1744" b="-94885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43202" y="2523220"/>
            <a:ext cx="16001596" cy="87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4"/>
              </a:lnSpc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Statistics We are Reviewing Today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66571"/>
            <a:ext cx="15591191" cy="257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Associate Members (AM)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Provisional Elders (PE)</a:t>
            </a:r>
          </a:p>
          <a:p>
            <a:pPr marL="1313882" lvl="1" indent="-656941" algn="l">
              <a:lnSpc>
                <a:spcPts val="6694"/>
              </a:lnSpc>
              <a:buFont typeface="Arial"/>
              <a:buChar char="•"/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Full-Time Licensed Local Pastors (FL)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81992" y="833009"/>
            <a:ext cx="15877308" cy="8817177"/>
          </a:xfrm>
          <a:custGeom>
            <a:avLst/>
            <a:gdLst/>
            <a:ahLst/>
            <a:cxnLst/>
            <a:rect l="l" t="t" r="r" b="b"/>
            <a:pathLst>
              <a:path w="15877308" h="8817177">
                <a:moveTo>
                  <a:pt x="0" y="0"/>
                </a:moveTo>
                <a:lnTo>
                  <a:pt x="15877308" y="0"/>
                </a:lnTo>
                <a:lnTo>
                  <a:pt x="15877308" y="8817177"/>
                </a:lnTo>
                <a:lnTo>
                  <a:pt x="0" y="8817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410" t="-46937" r="-56368" b="-71626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 descr="Upscale Image"/>
          <p:cNvSpPr/>
          <p:nvPr/>
        </p:nvSpPr>
        <p:spPr>
          <a:xfrm>
            <a:off x="2136155" y="730630"/>
            <a:ext cx="14015690" cy="8527670"/>
          </a:xfrm>
          <a:custGeom>
            <a:avLst/>
            <a:gdLst/>
            <a:ahLst/>
            <a:cxnLst/>
            <a:rect l="l" t="t" r="r" b="b"/>
            <a:pathLst>
              <a:path w="14015690" h="8527670">
                <a:moveTo>
                  <a:pt x="0" y="0"/>
                </a:moveTo>
                <a:lnTo>
                  <a:pt x="14015690" y="0"/>
                </a:lnTo>
                <a:lnTo>
                  <a:pt x="14015690" y="8527670"/>
                </a:lnTo>
                <a:lnTo>
                  <a:pt x="0" y="8527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7214" b="-11005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35207" y="8543099"/>
            <a:ext cx="4761420" cy="112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9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 65, 25 YOS, </a:t>
            </a:r>
          </a:p>
          <a:p>
            <a:pPr algn="ctr">
              <a:lnSpc>
                <a:spcPts val="4384"/>
              </a:lnSpc>
              <a:spcBef>
                <a:spcPct val="0"/>
              </a:spcBef>
            </a:pPr>
            <a:r>
              <a:rPr lang="en-US" sz="39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Parsonage                    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2943" y="8543099"/>
            <a:ext cx="4761420" cy="112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9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Age 62, 9 YOS, </a:t>
            </a:r>
          </a:p>
          <a:p>
            <a:pPr algn="ctr">
              <a:lnSpc>
                <a:spcPts val="4384"/>
              </a:lnSpc>
              <a:spcBef>
                <a:spcPct val="0"/>
              </a:spcBef>
            </a:pPr>
            <a:r>
              <a:rPr lang="en-US" sz="39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Housing Allowance  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54965" y="740693"/>
            <a:ext cx="15063995" cy="7815009"/>
          </a:xfrm>
          <a:custGeom>
            <a:avLst/>
            <a:gdLst/>
            <a:ahLst/>
            <a:cxnLst/>
            <a:rect l="l" t="t" r="r" b="b"/>
            <a:pathLst>
              <a:path w="15063995" h="7815009">
                <a:moveTo>
                  <a:pt x="0" y="0"/>
                </a:moveTo>
                <a:lnTo>
                  <a:pt x="15063995" y="0"/>
                </a:lnTo>
                <a:lnTo>
                  <a:pt x="15063995" y="7815009"/>
                </a:lnTo>
                <a:lnTo>
                  <a:pt x="0" y="7815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9877" b="-14924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23105" y="5929876"/>
            <a:ext cx="3877715" cy="87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4"/>
              </a:lnSpc>
              <a:spcBef>
                <a:spcPct val="0"/>
              </a:spcBef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60% Male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41317" y="3630102"/>
            <a:ext cx="3877715" cy="172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4"/>
              </a:lnSpc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40% </a:t>
            </a:r>
          </a:p>
          <a:p>
            <a:pPr algn="ctr">
              <a:lnSpc>
                <a:spcPts val="6694"/>
              </a:lnSpc>
              <a:spcBef>
                <a:spcPct val="0"/>
              </a:spcBef>
            </a:pPr>
            <a:r>
              <a:rPr lang="en-US" sz="6085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Female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332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456332" y="493563"/>
            <a:ext cx="17375336" cy="9022409"/>
          </a:xfrm>
          <a:custGeom>
            <a:avLst/>
            <a:gdLst/>
            <a:ahLst/>
            <a:cxnLst/>
            <a:rect l="l" t="t" r="r" b="b"/>
            <a:pathLst>
              <a:path w="17375336" h="9022409">
                <a:moveTo>
                  <a:pt x="0" y="0"/>
                </a:moveTo>
                <a:lnTo>
                  <a:pt x="17375336" y="0"/>
                </a:lnTo>
                <a:lnTo>
                  <a:pt x="17375336" y="9022409"/>
                </a:lnTo>
                <a:lnTo>
                  <a:pt x="0" y="9022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953" b="-3644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53" y="493563"/>
            <a:ext cx="17342899" cy="9375061"/>
            <a:chOff x="0" y="0"/>
            <a:chExt cx="88424989" cy="4779994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8280208" cy="47655168"/>
            </a:xfrm>
            <a:custGeom>
              <a:avLst/>
              <a:gdLst/>
              <a:ahLst/>
              <a:cxnLst/>
              <a:rect l="l" t="t" r="r" b="b"/>
              <a:pathLst>
                <a:path w="88280208" h="47655168">
                  <a:moveTo>
                    <a:pt x="0" y="0"/>
                  </a:moveTo>
                  <a:lnTo>
                    <a:pt x="88280208" y="0"/>
                  </a:lnTo>
                  <a:lnTo>
                    <a:pt x="88280208" y="47655168"/>
                  </a:lnTo>
                  <a:lnTo>
                    <a:pt x="0" y="4765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8424990" cy="47799947"/>
            </a:xfrm>
            <a:custGeom>
              <a:avLst/>
              <a:gdLst/>
              <a:ahLst/>
              <a:cxnLst/>
              <a:rect l="l" t="t" r="r" b="b"/>
              <a:pathLst>
                <a:path w="88424990" h="47799947">
                  <a:moveTo>
                    <a:pt x="88280211" y="47655169"/>
                  </a:moveTo>
                  <a:lnTo>
                    <a:pt x="88424990" y="47655169"/>
                  </a:lnTo>
                  <a:lnTo>
                    <a:pt x="88424990" y="47799947"/>
                  </a:lnTo>
                  <a:lnTo>
                    <a:pt x="88280211" y="47799947"/>
                  </a:lnTo>
                  <a:lnTo>
                    <a:pt x="88280211" y="476551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7655169"/>
                  </a:lnTo>
                  <a:lnTo>
                    <a:pt x="0" y="47655169"/>
                  </a:lnTo>
                  <a:lnTo>
                    <a:pt x="0" y="144780"/>
                  </a:lnTo>
                  <a:close/>
                  <a:moveTo>
                    <a:pt x="0" y="47655169"/>
                  </a:moveTo>
                  <a:lnTo>
                    <a:pt x="144780" y="47655169"/>
                  </a:lnTo>
                  <a:lnTo>
                    <a:pt x="144780" y="47799947"/>
                  </a:lnTo>
                  <a:lnTo>
                    <a:pt x="0" y="47799947"/>
                  </a:lnTo>
                  <a:lnTo>
                    <a:pt x="0" y="47655169"/>
                  </a:lnTo>
                  <a:close/>
                  <a:moveTo>
                    <a:pt x="88280211" y="144780"/>
                  </a:moveTo>
                  <a:lnTo>
                    <a:pt x="88424990" y="144780"/>
                  </a:lnTo>
                  <a:lnTo>
                    <a:pt x="88424990" y="47655169"/>
                  </a:lnTo>
                  <a:lnTo>
                    <a:pt x="88280211" y="47655169"/>
                  </a:lnTo>
                  <a:lnTo>
                    <a:pt x="88280211" y="144780"/>
                  </a:lnTo>
                  <a:close/>
                  <a:moveTo>
                    <a:pt x="144780" y="47655169"/>
                  </a:moveTo>
                  <a:lnTo>
                    <a:pt x="88280211" y="47655169"/>
                  </a:lnTo>
                  <a:lnTo>
                    <a:pt x="88280211" y="47799947"/>
                  </a:lnTo>
                  <a:lnTo>
                    <a:pt x="144780" y="47799947"/>
                  </a:lnTo>
                  <a:lnTo>
                    <a:pt x="144780" y="47655169"/>
                  </a:lnTo>
                  <a:close/>
                  <a:moveTo>
                    <a:pt x="88280211" y="0"/>
                  </a:moveTo>
                  <a:lnTo>
                    <a:pt x="88424990" y="0"/>
                  </a:lnTo>
                  <a:lnTo>
                    <a:pt x="88424990" y="144780"/>
                  </a:lnTo>
                  <a:lnTo>
                    <a:pt x="88280211" y="144780"/>
                  </a:lnTo>
                  <a:lnTo>
                    <a:pt x="8828021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8280211" y="0"/>
                  </a:lnTo>
                  <a:lnTo>
                    <a:pt x="8828021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26949" y="704748"/>
            <a:ext cx="15607492" cy="9163877"/>
          </a:xfrm>
          <a:custGeom>
            <a:avLst/>
            <a:gdLst/>
            <a:ahLst/>
            <a:cxnLst/>
            <a:rect l="l" t="t" r="r" b="b"/>
            <a:pathLst>
              <a:path w="15607492" h="9163877">
                <a:moveTo>
                  <a:pt x="0" y="0"/>
                </a:moveTo>
                <a:lnTo>
                  <a:pt x="15607492" y="0"/>
                </a:lnTo>
                <a:lnTo>
                  <a:pt x="15607492" y="9163876"/>
                </a:lnTo>
                <a:lnTo>
                  <a:pt x="0" y="9163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2767" b="-65515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281</Words>
  <Application>Microsoft Office PowerPoint</Application>
  <PresentationFormat>Custom</PresentationFormat>
  <Paragraphs>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Fredoka</vt:lpstr>
      <vt:lpstr>Calibri</vt:lpstr>
      <vt:lpstr>Arial</vt:lpstr>
      <vt:lpstr>KG Primary Penmanship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Compensation Task force</dc:title>
  <dc:creator>Jessie S. Colwell</dc:creator>
  <cp:lastModifiedBy>Jessie S. Colwell</cp:lastModifiedBy>
  <cp:revision>3</cp:revision>
  <dcterms:created xsi:type="dcterms:W3CDTF">2006-08-16T00:00:00Z</dcterms:created>
  <dcterms:modified xsi:type="dcterms:W3CDTF">2024-12-10T21:18:17Z</dcterms:modified>
  <dc:identifier>DAGYuD5fz1w</dc:identifier>
</cp:coreProperties>
</file>