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1b3276d8da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1b3276d8da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1b3276d8da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1b3276d8da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1b3276d8da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1b3276d8da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1b3276d8da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1b3276d8da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1b3276d8da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1b3276d8da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1b3276d8da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1b3276d8da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27adcb61c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27adcb61c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27adcb61c4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27adcb61c4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27adcb61c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27adcb61c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27adcb61c4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27adcb61c4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11b3276d8da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11b3276d8da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27adcb61c4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27adcb61c4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1b3276d8da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1b3276d8da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1b3276d8da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1b3276d8da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27adcb61c4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27adcb61c4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27adcb61c4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27adcb61c4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27adcb61c4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27adcb61c4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1b3276d8da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1b3276d8da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1b3276d8da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1b3276d8da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1b3276d8da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1b3276d8da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1b3276d8da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1b3276d8da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1b3276d8da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1b3276d8da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1b3276d8da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1b3276d8da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1b3276d8da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1b3276d8da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27adcb61c4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27adcb61c4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27adcb61c4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27adcb61c4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1b3276d8da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1b3276d8da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27adcb61c4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27adcb61c4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1b3276d8da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1b3276d8da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420ded3d0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420ded3d0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27adcb61c4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27adcb61c4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27adcb61c4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27adcb61c4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1b3276d8da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1b3276d8da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27adcb61c4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27adcb61c4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1b3276d8da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1b3276d8da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1b3276d8da_1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1b3276d8da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420ded3d0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420ded3d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420ded3d0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420ded3d0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420ded3d0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420ded3d0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420ded3d0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420ded3d0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27adcb61c4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27adcb61c4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27adcb61c4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27adcb61c4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27adcb61c4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27adcb61c4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27adcb61c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27adcb61c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27adcb61c4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27adcb61c4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27adcb61c4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27adcb61c4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11b3276d8da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11b3276d8da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27adcb61c4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27adcb61c4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1b3276d8da_1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1b3276d8da_1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1b3276d8da_1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11b3276d8da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1b3276d8da_1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1b3276d8da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1b3276d8da_1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11b3276d8da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1b3276d8da_1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1b3276d8da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26d858bbe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126d858bbe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27adcb61c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27adcb61c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26d858bbe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126d858bbe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26d858bbe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126d858bbe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1b3276d8da_1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11b3276d8da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1b3276d8da_1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11b3276d8da_1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420ded3d0d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420ded3d0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11b3276d8da_1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11b3276d8da_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26d858bbe0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126d858bbe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126d858bbe0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126d858bbe0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26d858bbe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126d858bbe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26d858bbe0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126d858bbe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27adcb61c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27adcb61c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26d858bbe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126d858bbe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26d858bbe0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126d858bbe0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126d858bbe0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126d858bbe0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126d858bbe0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126d858bbe0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26d858bbe0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126d858bbe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126d858bbe0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126d858bbe0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126d858bbe0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126d858bbe0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11b3276d8da_1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11b3276d8da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420ded3d0d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2420ded3d0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11b3276d8da_1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11b3276d8da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1b3276d8da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1b3276d8da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26d858bbe0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126d858bbe0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1b3276d8da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1b3276d8da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6.jpg"/><Relationship Id="rId4" Type="http://schemas.openxmlformats.org/officeDocument/2006/relationships/hyperlink" Target="https://en.wikipedia.org/wiki/Vision_of_the_Valley_of_Dry_Bones" TargetMode="External"/><Relationship Id="rId5" Type="http://schemas.openxmlformats.org/officeDocument/2006/relationships/hyperlink" Target="https://en.wikipedia.org/wiki/Dura-Europos_synagogue"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6.jpg"/><Relationship Id="rId4" Type="http://schemas.openxmlformats.org/officeDocument/2006/relationships/hyperlink" Target="https://en.wikipedia.org/wiki/Vision_of_the_Valley_of_Dry_Bones" TargetMode="External"/><Relationship Id="rId5" Type="http://schemas.openxmlformats.org/officeDocument/2006/relationships/hyperlink" Target="https://en.wikipedia.org/wiki/Dura-Europos_synagogu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6.jpg"/><Relationship Id="rId4" Type="http://schemas.openxmlformats.org/officeDocument/2006/relationships/hyperlink" Target="https://en.wikipedia.org/wiki/Vision_of_the_Valley_of_Dry_Bones" TargetMode="External"/><Relationship Id="rId5" Type="http://schemas.openxmlformats.org/officeDocument/2006/relationships/hyperlink" Target="https://en.wikipedia.org/wiki/Dura-Europos_synagogu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6.jpg"/><Relationship Id="rId4" Type="http://schemas.openxmlformats.org/officeDocument/2006/relationships/hyperlink" Target="https://en.wikipedia.org/wiki/Vision_of_the_Valley_of_Dry_Bones" TargetMode="External"/><Relationship Id="rId5" Type="http://schemas.openxmlformats.org/officeDocument/2006/relationships/hyperlink" Target="https://en.wikipedia.org/wiki/Dura-Europos_synagogu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28.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0.pn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19.pn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9.png"/><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9.png"/><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9.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9.png"/><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9.png"/><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9.png"/><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9.pn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2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2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3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2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25.png"/><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6.png"/><Relationship Id="rId4" Type="http://schemas.openxmlformats.org/officeDocument/2006/relationships/image" Target="../media/image30.png"/><Relationship Id="rId9" Type="http://schemas.openxmlformats.org/officeDocument/2006/relationships/image" Target="../media/image8.png"/><Relationship Id="rId5" Type="http://schemas.openxmlformats.org/officeDocument/2006/relationships/image" Target="../media/image19.png"/><Relationship Id="rId6" Type="http://schemas.openxmlformats.org/officeDocument/2006/relationships/image" Target="../media/image31.png"/><Relationship Id="rId7" Type="http://schemas.openxmlformats.org/officeDocument/2006/relationships/image" Target="../media/image15.jpg"/><Relationship Id="rId8" Type="http://schemas.openxmlformats.org/officeDocument/2006/relationships/image" Target="../media/image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6.png"/><Relationship Id="rId4" Type="http://schemas.openxmlformats.org/officeDocument/2006/relationships/image" Target="../media/image30.png"/><Relationship Id="rId10" Type="http://schemas.openxmlformats.org/officeDocument/2006/relationships/image" Target="../media/image1.png"/><Relationship Id="rId9" Type="http://schemas.openxmlformats.org/officeDocument/2006/relationships/image" Target="../media/image8.png"/><Relationship Id="rId5" Type="http://schemas.openxmlformats.org/officeDocument/2006/relationships/image" Target="../media/image19.png"/><Relationship Id="rId6" Type="http://schemas.openxmlformats.org/officeDocument/2006/relationships/image" Target="../media/image31.png"/><Relationship Id="rId7" Type="http://schemas.openxmlformats.org/officeDocument/2006/relationships/image" Target="../media/image15.jpg"/><Relationship Id="rId8" Type="http://schemas.openxmlformats.org/officeDocument/2006/relationships/image" Target="../media/image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3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9.xml"/><Relationship Id="rId3"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6.png"/><Relationship Id="rId4" Type="http://schemas.openxmlformats.org/officeDocument/2006/relationships/image" Target="../media/image30.png"/><Relationship Id="rId9" Type="http://schemas.openxmlformats.org/officeDocument/2006/relationships/image" Target="../media/image8.png"/><Relationship Id="rId5" Type="http://schemas.openxmlformats.org/officeDocument/2006/relationships/image" Target="../media/image19.png"/><Relationship Id="rId6" Type="http://schemas.openxmlformats.org/officeDocument/2006/relationships/image" Target="../media/image31.png"/><Relationship Id="rId7" Type="http://schemas.openxmlformats.org/officeDocument/2006/relationships/image" Target="../media/image15.jpg"/><Relationship Id="rId8"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160882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Christian Theology </a:t>
            </a:r>
            <a:endParaRPr/>
          </a:p>
          <a:p>
            <a:pPr indent="0" lvl="0" marL="0" rtl="0" algn="ctr">
              <a:spcBef>
                <a:spcPts val="0"/>
              </a:spcBef>
              <a:spcAft>
                <a:spcPts val="0"/>
              </a:spcAft>
              <a:buNone/>
            </a:pPr>
            <a:r>
              <a:rPr lang="en"/>
              <a:t>in 210 minutes</a:t>
            </a:r>
            <a:endParaRPr/>
          </a:p>
          <a:p>
            <a:pPr indent="0" lvl="0" marL="0" rtl="0" algn="ctr">
              <a:spcBef>
                <a:spcPts val="0"/>
              </a:spcBef>
              <a:spcAft>
                <a:spcPts val="0"/>
              </a:spcAft>
              <a:buNone/>
            </a:pPr>
            <a:r>
              <a:rPr lang="en" sz="2650"/>
              <a:t>The Creed, The Sacraments, &amp; The Word of God</a:t>
            </a:r>
            <a:endParaRPr sz="2650"/>
          </a:p>
          <a:p>
            <a:pPr indent="0" lvl="0" marL="0" rtl="0" algn="ctr">
              <a:spcBef>
                <a:spcPts val="0"/>
              </a:spcBef>
              <a:spcAft>
                <a:spcPts val="0"/>
              </a:spcAft>
              <a:buNone/>
            </a:pPr>
            <a:r>
              <a:rPr lang="en" sz="2650"/>
              <a:t>in less time than it takes to roast a pork butt.</a:t>
            </a:r>
            <a:endParaRPr sz="2650"/>
          </a:p>
          <a:p>
            <a:pPr indent="0" lvl="0" marL="0" rtl="0" algn="ctr">
              <a:spcBef>
                <a:spcPts val="0"/>
              </a:spcBef>
              <a:spcAft>
                <a:spcPts val="0"/>
              </a:spcAft>
              <a:buNone/>
            </a:pPr>
            <a:r>
              <a:t/>
            </a:r>
            <a:endParaRPr sz="2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 God the Father Almighty”</a:t>
            </a:r>
            <a:endParaRPr/>
          </a:p>
        </p:txBody>
      </p:sp>
      <p:sp>
        <p:nvSpPr>
          <p:cNvPr id="108" name="Google Shape;108;p2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it means:</a:t>
            </a:r>
            <a:endParaRPr/>
          </a:p>
          <a:p>
            <a:pPr indent="-317500" lvl="0" marL="457200" rtl="0" algn="l">
              <a:spcBef>
                <a:spcPts val="1200"/>
              </a:spcBef>
              <a:spcAft>
                <a:spcPts val="0"/>
              </a:spcAft>
              <a:buSzPts val="1400"/>
              <a:buChar char="●"/>
            </a:pPr>
            <a:r>
              <a:rPr lang="en"/>
              <a:t>God is inherently relational</a:t>
            </a:r>
            <a:endParaRPr/>
          </a:p>
          <a:p>
            <a:pPr indent="-304800" lvl="1" marL="914400" rtl="0" algn="l">
              <a:spcBef>
                <a:spcPts val="0"/>
              </a:spcBef>
              <a:spcAft>
                <a:spcPts val="0"/>
              </a:spcAft>
              <a:buSzPts val="1200"/>
              <a:buChar char="○"/>
            </a:pPr>
            <a:r>
              <a:rPr lang="en"/>
              <a:t>Within God’s self (the immanent Trinity)</a:t>
            </a:r>
            <a:endParaRPr/>
          </a:p>
          <a:p>
            <a:pPr indent="-304800" lvl="1" marL="914400" rtl="0" algn="l">
              <a:spcBef>
                <a:spcPts val="0"/>
              </a:spcBef>
              <a:spcAft>
                <a:spcPts val="0"/>
              </a:spcAft>
              <a:buSzPts val="1200"/>
              <a:buChar char="○"/>
            </a:pPr>
            <a:r>
              <a:rPr lang="en"/>
              <a:t>WIth us (the economic Trinity)</a:t>
            </a:r>
            <a:endParaRPr/>
          </a:p>
          <a:p>
            <a:pPr indent="-317500" lvl="0" marL="457200" rtl="0" algn="l">
              <a:spcBef>
                <a:spcPts val="0"/>
              </a:spcBef>
              <a:spcAft>
                <a:spcPts val="0"/>
              </a:spcAft>
              <a:buSzPts val="1400"/>
              <a:buChar char="●"/>
            </a:pPr>
            <a:r>
              <a:rPr lang="en"/>
              <a:t>God in three persons, blessed Trinity</a:t>
            </a:r>
            <a:endParaRPr/>
          </a:p>
          <a:p>
            <a:pPr indent="-317500" lvl="0" marL="457200" rtl="0" algn="l">
              <a:spcBef>
                <a:spcPts val="0"/>
              </a:spcBef>
              <a:spcAft>
                <a:spcPts val="0"/>
              </a:spcAft>
              <a:buSzPts val="1400"/>
              <a:buChar char="●"/>
            </a:pPr>
            <a:r>
              <a:rPr lang="en"/>
              <a:t>The (immanent) Trinity is about relationship within God</a:t>
            </a:r>
            <a:endParaRPr/>
          </a:p>
        </p:txBody>
      </p:sp>
      <p:sp>
        <p:nvSpPr>
          <p:cNvPr id="109" name="Google Shape;109;p2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it doesn’t mean:</a:t>
            </a:r>
            <a:endParaRPr/>
          </a:p>
          <a:p>
            <a:pPr indent="-317500" lvl="0" marL="457200" rtl="0" algn="l">
              <a:spcBef>
                <a:spcPts val="1200"/>
              </a:spcBef>
              <a:spcAft>
                <a:spcPts val="0"/>
              </a:spcAft>
              <a:buSzPts val="1400"/>
              <a:buChar char="●"/>
            </a:pPr>
            <a:r>
              <a:rPr lang="en"/>
              <a:t>Deism (God without us)</a:t>
            </a:r>
            <a:endParaRPr/>
          </a:p>
          <a:p>
            <a:pPr indent="-317500" lvl="0" marL="457200" rtl="0" algn="l">
              <a:spcBef>
                <a:spcPts val="0"/>
              </a:spcBef>
              <a:spcAft>
                <a:spcPts val="0"/>
              </a:spcAft>
              <a:buSzPts val="1400"/>
              <a:buChar char="●"/>
            </a:pPr>
            <a:r>
              <a:rPr lang="en"/>
              <a:t>Modalism (confusing the persons of the Trinity with the acts of God </a:t>
            </a:r>
            <a:r>
              <a:rPr lang="en"/>
              <a:t>with us)</a:t>
            </a:r>
            <a:endParaRPr/>
          </a:p>
        </p:txBody>
      </p:sp>
      <p:pic>
        <p:nvPicPr>
          <p:cNvPr id="110" name="Google Shape;110;p22"/>
          <p:cNvPicPr preferRelativeResize="0"/>
          <p:nvPr/>
        </p:nvPicPr>
        <p:blipFill>
          <a:blip r:embed="rId3">
            <a:alphaModFix/>
          </a:blip>
          <a:stretch>
            <a:fillRect/>
          </a:stretch>
        </p:blipFill>
        <p:spPr>
          <a:xfrm>
            <a:off x="6016000" y="2680900"/>
            <a:ext cx="1515976" cy="18879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“...maker of heaven and earth”</a:t>
            </a:r>
            <a:endParaRPr/>
          </a:p>
        </p:txBody>
      </p:sp>
      <p:sp>
        <p:nvSpPr>
          <p:cNvPr id="116" name="Google Shape;116;p23"/>
          <p:cNvSpPr txBox="1"/>
          <p:nvPr>
            <p:ph idx="1" type="body"/>
          </p:nvPr>
        </p:nvSpPr>
        <p:spPr>
          <a:xfrm>
            <a:off x="311700" y="1727100"/>
            <a:ext cx="39999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chemeClr val="dk1"/>
              </a:buClr>
              <a:buSzPts val="1900"/>
              <a:buChar char="●"/>
            </a:pPr>
            <a:r>
              <a:rPr lang="en" sz="1900">
                <a:solidFill>
                  <a:schemeClr val="dk1"/>
                </a:solidFill>
              </a:rPr>
              <a:t>In Scripture?</a:t>
            </a:r>
            <a:endParaRPr sz="1900">
              <a:solidFill>
                <a:schemeClr val="dk1"/>
              </a:solidFill>
            </a:endParaRPr>
          </a:p>
          <a:p>
            <a:pPr indent="-349250" lvl="0" marL="457200" rtl="0" algn="l">
              <a:spcBef>
                <a:spcPts val="0"/>
              </a:spcBef>
              <a:spcAft>
                <a:spcPts val="0"/>
              </a:spcAft>
              <a:buClr>
                <a:schemeClr val="dk1"/>
              </a:buClr>
              <a:buSzPts val="1900"/>
              <a:buChar char="●"/>
            </a:pPr>
            <a:r>
              <a:rPr lang="en" sz="1900">
                <a:solidFill>
                  <a:schemeClr val="dk1"/>
                </a:solidFill>
              </a:rPr>
              <a:t>“Monarch,” “Source”</a:t>
            </a:r>
            <a:endParaRPr sz="1900">
              <a:solidFill>
                <a:schemeClr val="dk1"/>
              </a:solidFill>
            </a:endParaRPr>
          </a:p>
          <a:p>
            <a:pPr indent="-349250" lvl="0" marL="457200" rtl="0" algn="l">
              <a:spcBef>
                <a:spcPts val="0"/>
              </a:spcBef>
              <a:spcAft>
                <a:spcPts val="0"/>
              </a:spcAft>
              <a:buClr>
                <a:schemeClr val="dk1"/>
              </a:buClr>
              <a:buSzPts val="1900"/>
              <a:buChar char="●"/>
            </a:pPr>
            <a:r>
              <a:rPr i="1" lang="en" sz="1900">
                <a:solidFill>
                  <a:schemeClr val="dk1"/>
                </a:solidFill>
              </a:rPr>
              <a:t>Not </a:t>
            </a:r>
            <a:r>
              <a:rPr lang="en" sz="1900">
                <a:solidFill>
                  <a:schemeClr val="dk1"/>
                </a:solidFill>
              </a:rPr>
              <a:t>a creature</a:t>
            </a:r>
            <a:endParaRPr sz="1900">
              <a:solidFill>
                <a:schemeClr val="dk1"/>
              </a:solidFill>
            </a:endParaRPr>
          </a:p>
        </p:txBody>
      </p:sp>
      <p:pic>
        <p:nvPicPr>
          <p:cNvPr id="117" name="Google Shape;117;p23"/>
          <p:cNvPicPr preferRelativeResize="0"/>
          <p:nvPr/>
        </p:nvPicPr>
        <p:blipFill>
          <a:blip r:embed="rId3">
            <a:alphaModFix/>
          </a:blip>
          <a:stretch>
            <a:fillRect/>
          </a:stretch>
        </p:blipFill>
        <p:spPr>
          <a:xfrm>
            <a:off x="3500074" y="1167625"/>
            <a:ext cx="5332225" cy="3659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4"/>
          <p:cNvPicPr preferRelativeResize="0"/>
          <p:nvPr/>
        </p:nvPicPr>
        <p:blipFill>
          <a:blip r:embed="rId3">
            <a:alphaModFix/>
          </a:blip>
          <a:stretch>
            <a:fillRect/>
          </a:stretch>
        </p:blipFill>
        <p:spPr>
          <a:xfrm>
            <a:off x="4173125" y="1248475"/>
            <a:ext cx="4970874" cy="3728150"/>
          </a:xfrm>
          <a:prstGeom prst="rect">
            <a:avLst/>
          </a:prstGeom>
          <a:noFill/>
          <a:ln>
            <a:noFill/>
          </a:ln>
        </p:spPr>
      </p:pic>
      <p:sp>
        <p:nvSpPr>
          <p:cNvPr id="123" name="Google Shape;123;p24"/>
          <p:cNvSpPr txBox="1"/>
          <p:nvPr>
            <p:ph idx="4294967295" type="title"/>
          </p:nvPr>
        </p:nvSpPr>
        <p:spPr>
          <a:xfrm>
            <a:off x="464100" y="597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First Article</a:t>
            </a:r>
            <a:endParaRPr/>
          </a:p>
          <a:p>
            <a:pPr indent="0" lvl="0" marL="0" rtl="0" algn="l">
              <a:spcBef>
                <a:spcPts val="0"/>
              </a:spcBef>
              <a:spcAft>
                <a:spcPts val="0"/>
              </a:spcAft>
              <a:buNone/>
            </a:pPr>
            <a:r>
              <a:rPr lang="en"/>
              <a:t>“I believe in God the Father Almighty,</a:t>
            </a:r>
            <a:endParaRPr/>
          </a:p>
          <a:p>
            <a:pPr indent="0" lvl="0" marL="0" rtl="0" algn="l">
              <a:spcBef>
                <a:spcPts val="0"/>
              </a:spcBef>
              <a:spcAft>
                <a:spcPts val="0"/>
              </a:spcAft>
              <a:buNone/>
            </a:pPr>
            <a:r>
              <a:rPr lang="en"/>
              <a:t>Maker of heaven and earth.”</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5"/>
          <p:cNvPicPr preferRelativeResize="0"/>
          <p:nvPr/>
        </p:nvPicPr>
        <p:blipFill rotWithShape="1">
          <a:blip r:embed="rId3">
            <a:alphaModFix/>
          </a:blip>
          <a:srcRect b="26215" l="0" r="0" t="0"/>
          <a:stretch/>
        </p:blipFill>
        <p:spPr>
          <a:xfrm>
            <a:off x="2221425" y="328024"/>
            <a:ext cx="4701150" cy="4487450"/>
          </a:xfrm>
          <a:prstGeom prst="rect">
            <a:avLst/>
          </a:prstGeom>
          <a:noFill/>
          <a:ln>
            <a:noFill/>
          </a:ln>
        </p:spPr>
      </p:pic>
      <p:sp>
        <p:nvSpPr>
          <p:cNvPr id="129" name="Google Shape;129;p25"/>
          <p:cNvSpPr txBox="1"/>
          <p:nvPr/>
        </p:nvSpPr>
        <p:spPr>
          <a:xfrm>
            <a:off x="5468050" y="1202300"/>
            <a:ext cx="521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highlight>
                  <a:schemeClr val="dk1"/>
                </a:highlight>
              </a:rPr>
              <a:t>God</a:t>
            </a:r>
            <a:endParaRPr sz="1000">
              <a:solidFill>
                <a:schemeClr val="lt1"/>
              </a:solidFill>
              <a:highlight>
                <a:schemeClr val="dk1"/>
              </a:highlight>
            </a:endParaRPr>
          </a:p>
        </p:txBody>
      </p:sp>
      <p:sp>
        <p:nvSpPr>
          <p:cNvPr id="130" name="Google Shape;130;p25"/>
          <p:cNvSpPr txBox="1"/>
          <p:nvPr/>
        </p:nvSpPr>
        <p:spPr>
          <a:xfrm>
            <a:off x="4300150" y="2505350"/>
            <a:ext cx="521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highlight>
                  <a:schemeClr val="dk1"/>
                </a:highlight>
              </a:rPr>
              <a:t>God</a:t>
            </a:r>
            <a:endParaRPr sz="1000">
              <a:solidFill>
                <a:schemeClr val="lt1"/>
              </a:solidFill>
              <a:highlight>
                <a:schemeClr val="dk1"/>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6"/>
          <p:cNvSpPr txBox="1"/>
          <p:nvPr>
            <p:ph type="ctrTitle"/>
          </p:nvPr>
        </p:nvSpPr>
        <p:spPr>
          <a:xfrm>
            <a:off x="1917778" y="-640000"/>
            <a:ext cx="56502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380"/>
              <a:t>Doodle: What do you think about when you hear…</a:t>
            </a:r>
            <a:endParaRPr sz="3380"/>
          </a:p>
        </p:txBody>
      </p:sp>
      <p:sp>
        <p:nvSpPr>
          <p:cNvPr id="136" name="Google Shape;136;p26"/>
          <p:cNvSpPr txBox="1"/>
          <p:nvPr>
            <p:ph idx="1" type="subTitle"/>
          </p:nvPr>
        </p:nvSpPr>
        <p:spPr>
          <a:xfrm>
            <a:off x="311700" y="1571500"/>
            <a:ext cx="6540900" cy="7926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SzPts val="935"/>
              <a:buNone/>
            </a:pPr>
            <a:r>
              <a:rPr lang="en" sz="2700">
                <a:solidFill>
                  <a:schemeClr val="dk1"/>
                </a:solidFill>
              </a:rPr>
              <a:t>“</a:t>
            </a:r>
            <a:r>
              <a:rPr lang="en" sz="2700">
                <a:solidFill>
                  <a:schemeClr val="dk1"/>
                </a:solidFill>
              </a:rPr>
              <a:t>I believe in Jesus Christ, his only Son, our Lord, who was conceived by the Holy Spirit, born of the Virgin Mary, suffered under Pontius Pilate,was crucified, died, and was buried; he descended to the dead.”</a:t>
            </a:r>
            <a:endParaRPr sz="5480">
              <a:solidFill>
                <a:schemeClr val="dk1"/>
              </a:solidFill>
            </a:endParaRPr>
          </a:p>
        </p:txBody>
      </p:sp>
      <p:pic>
        <p:nvPicPr>
          <p:cNvPr id="137" name="Google Shape;137;p26"/>
          <p:cNvPicPr preferRelativeResize="0"/>
          <p:nvPr/>
        </p:nvPicPr>
        <p:blipFill>
          <a:blip r:embed="rId3">
            <a:alphaModFix/>
          </a:blip>
          <a:stretch>
            <a:fillRect/>
          </a:stretch>
        </p:blipFill>
        <p:spPr>
          <a:xfrm>
            <a:off x="6852600" y="1412600"/>
            <a:ext cx="2052598" cy="20525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7"/>
          <p:cNvSpPr txBox="1"/>
          <p:nvPr>
            <p:ph type="title"/>
          </p:nvPr>
        </p:nvSpPr>
        <p:spPr>
          <a:xfrm>
            <a:off x="311700" y="445025"/>
            <a:ext cx="5323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 believe in Jesus Christ, his only son, our Lord …</a:t>
            </a:r>
            <a:endParaRPr/>
          </a:p>
        </p:txBody>
      </p:sp>
      <p:sp>
        <p:nvSpPr>
          <p:cNvPr id="143" name="Google Shape;143;p27"/>
          <p:cNvSpPr txBox="1"/>
          <p:nvPr>
            <p:ph idx="1" type="body"/>
          </p:nvPr>
        </p:nvSpPr>
        <p:spPr>
          <a:xfrm>
            <a:off x="311700" y="1727100"/>
            <a:ext cx="39999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t/>
            </a:r>
            <a:endParaRPr sz="2300">
              <a:solidFill>
                <a:schemeClr val="dk1"/>
              </a:solidFill>
            </a:endParaRPr>
          </a:p>
        </p:txBody>
      </p:sp>
      <p:pic>
        <p:nvPicPr>
          <p:cNvPr id="144" name="Google Shape;144;p27"/>
          <p:cNvPicPr preferRelativeResize="0"/>
          <p:nvPr/>
        </p:nvPicPr>
        <p:blipFill>
          <a:blip r:embed="rId3">
            <a:alphaModFix/>
          </a:blip>
          <a:stretch>
            <a:fillRect/>
          </a:stretch>
        </p:blipFill>
        <p:spPr>
          <a:xfrm>
            <a:off x="5722825" y="117825"/>
            <a:ext cx="2980800" cy="4782750"/>
          </a:xfrm>
          <a:prstGeom prst="rect">
            <a:avLst/>
          </a:prstGeom>
          <a:noFill/>
          <a:ln>
            <a:noFill/>
          </a:ln>
        </p:spPr>
      </p:pic>
      <p:sp>
        <p:nvSpPr>
          <p:cNvPr id="145" name="Google Shape;145;p27"/>
          <p:cNvSpPr txBox="1"/>
          <p:nvPr/>
        </p:nvSpPr>
        <p:spPr>
          <a:xfrm>
            <a:off x="5722825" y="4604700"/>
            <a:ext cx="3000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chemeClr val="dk1"/>
                </a:solidFill>
                <a:highlight>
                  <a:schemeClr val="lt1"/>
                </a:highlight>
              </a:rPr>
              <a:t>Saint Catherine's Monastery, Mount Sinai, 6th century</a:t>
            </a:r>
            <a:endParaRPr>
              <a:solidFill>
                <a:schemeClr val="dk1"/>
              </a:solidFill>
              <a:highlight>
                <a:schemeClr val="lt1"/>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8"/>
          <p:cNvSpPr txBox="1"/>
          <p:nvPr>
            <p:ph type="title"/>
          </p:nvPr>
        </p:nvSpPr>
        <p:spPr>
          <a:xfrm>
            <a:off x="311700" y="445025"/>
            <a:ext cx="5323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 believe in Jesus Christ, his only son, our Lord …</a:t>
            </a:r>
            <a:endParaRPr/>
          </a:p>
        </p:txBody>
      </p:sp>
      <p:sp>
        <p:nvSpPr>
          <p:cNvPr id="151" name="Google Shape;151;p28"/>
          <p:cNvSpPr txBox="1"/>
          <p:nvPr>
            <p:ph idx="1" type="body"/>
          </p:nvPr>
        </p:nvSpPr>
        <p:spPr>
          <a:xfrm>
            <a:off x="311700" y="1727100"/>
            <a:ext cx="3999900" cy="34164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Clr>
                <a:schemeClr val="dk1"/>
              </a:buClr>
              <a:buSzPts val="1500"/>
              <a:buChar char="●"/>
            </a:pPr>
            <a:r>
              <a:rPr lang="en" sz="1500">
                <a:solidFill>
                  <a:schemeClr val="dk1"/>
                </a:solidFill>
              </a:rPr>
              <a:t>Jesus (of Nazareth) </a:t>
            </a:r>
            <a:endParaRPr sz="2300">
              <a:solidFill>
                <a:schemeClr val="dk1"/>
              </a:solidFill>
            </a:endParaRPr>
          </a:p>
        </p:txBody>
      </p:sp>
      <p:pic>
        <p:nvPicPr>
          <p:cNvPr id="152" name="Google Shape;152;p28"/>
          <p:cNvPicPr preferRelativeResize="0"/>
          <p:nvPr/>
        </p:nvPicPr>
        <p:blipFill>
          <a:blip r:embed="rId3">
            <a:alphaModFix/>
          </a:blip>
          <a:stretch>
            <a:fillRect/>
          </a:stretch>
        </p:blipFill>
        <p:spPr>
          <a:xfrm>
            <a:off x="5722825" y="117825"/>
            <a:ext cx="2980800" cy="4782750"/>
          </a:xfrm>
          <a:prstGeom prst="rect">
            <a:avLst/>
          </a:prstGeom>
          <a:noFill/>
          <a:ln>
            <a:noFill/>
          </a:ln>
        </p:spPr>
      </p:pic>
      <p:sp>
        <p:nvSpPr>
          <p:cNvPr id="153" name="Google Shape;153;p28"/>
          <p:cNvSpPr txBox="1"/>
          <p:nvPr/>
        </p:nvSpPr>
        <p:spPr>
          <a:xfrm>
            <a:off x="5722825" y="4604700"/>
            <a:ext cx="3000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chemeClr val="dk1"/>
                </a:solidFill>
                <a:highlight>
                  <a:schemeClr val="lt1"/>
                </a:highlight>
              </a:rPr>
              <a:t>Saint Catherine's Monastery, Mount Sinai, 6th century</a:t>
            </a:r>
            <a:endParaRPr>
              <a:solidFill>
                <a:schemeClr val="dk1"/>
              </a:solidFill>
              <a:highlight>
                <a:schemeClr val="lt1"/>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9"/>
          <p:cNvSpPr txBox="1"/>
          <p:nvPr>
            <p:ph type="title"/>
          </p:nvPr>
        </p:nvSpPr>
        <p:spPr>
          <a:xfrm>
            <a:off x="311700" y="445025"/>
            <a:ext cx="5323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 believe in Jesus Christ, his only son, our Lord …</a:t>
            </a:r>
            <a:endParaRPr/>
          </a:p>
        </p:txBody>
      </p:sp>
      <p:sp>
        <p:nvSpPr>
          <p:cNvPr id="159" name="Google Shape;159;p29"/>
          <p:cNvSpPr txBox="1"/>
          <p:nvPr>
            <p:ph idx="1" type="body"/>
          </p:nvPr>
        </p:nvSpPr>
        <p:spPr>
          <a:xfrm>
            <a:off x="311700" y="1727100"/>
            <a:ext cx="3999900" cy="34164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Clr>
                <a:schemeClr val="dk1"/>
              </a:buClr>
              <a:buSzPts val="1500"/>
              <a:buChar char="●"/>
            </a:pPr>
            <a:r>
              <a:rPr lang="en" sz="1500">
                <a:solidFill>
                  <a:schemeClr val="dk1"/>
                </a:solidFill>
              </a:rPr>
              <a:t>Jesus (of Nazareth)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Christ (of the Bible) </a:t>
            </a:r>
            <a:endParaRPr sz="2300">
              <a:solidFill>
                <a:schemeClr val="dk1"/>
              </a:solidFill>
            </a:endParaRPr>
          </a:p>
        </p:txBody>
      </p:sp>
      <p:pic>
        <p:nvPicPr>
          <p:cNvPr id="160" name="Google Shape;160;p29"/>
          <p:cNvPicPr preferRelativeResize="0"/>
          <p:nvPr/>
        </p:nvPicPr>
        <p:blipFill>
          <a:blip r:embed="rId3">
            <a:alphaModFix/>
          </a:blip>
          <a:stretch>
            <a:fillRect/>
          </a:stretch>
        </p:blipFill>
        <p:spPr>
          <a:xfrm>
            <a:off x="5722825" y="117825"/>
            <a:ext cx="2980800" cy="4782750"/>
          </a:xfrm>
          <a:prstGeom prst="rect">
            <a:avLst/>
          </a:prstGeom>
          <a:noFill/>
          <a:ln>
            <a:noFill/>
          </a:ln>
        </p:spPr>
      </p:pic>
      <p:sp>
        <p:nvSpPr>
          <p:cNvPr id="161" name="Google Shape;161;p29"/>
          <p:cNvSpPr txBox="1"/>
          <p:nvPr/>
        </p:nvSpPr>
        <p:spPr>
          <a:xfrm>
            <a:off x="5722825" y="4604700"/>
            <a:ext cx="3000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chemeClr val="dk1"/>
                </a:solidFill>
                <a:highlight>
                  <a:schemeClr val="lt1"/>
                </a:highlight>
              </a:rPr>
              <a:t>Saint Catherine's Monastery, Mount Sinai, 6th century</a:t>
            </a:r>
            <a:endParaRPr>
              <a:solidFill>
                <a:schemeClr val="dk1"/>
              </a:solidFill>
              <a:highlight>
                <a:schemeClr val="lt1"/>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0"/>
          <p:cNvSpPr txBox="1"/>
          <p:nvPr>
            <p:ph type="title"/>
          </p:nvPr>
        </p:nvSpPr>
        <p:spPr>
          <a:xfrm>
            <a:off x="311700" y="445025"/>
            <a:ext cx="5323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 believe in Jesus Christ, his only son, our Lord …</a:t>
            </a:r>
            <a:endParaRPr/>
          </a:p>
        </p:txBody>
      </p:sp>
      <p:sp>
        <p:nvSpPr>
          <p:cNvPr id="167" name="Google Shape;167;p30"/>
          <p:cNvSpPr txBox="1"/>
          <p:nvPr>
            <p:ph idx="1" type="body"/>
          </p:nvPr>
        </p:nvSpPr>
        <p:spPr>
          <a:xfrm>
            <a:off x="311700" y="1727100"/>
            <a:ext cx="3999900" cy="34164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Clr>
                <a:schemeClr val="dk1"/>
              </a:buClr>
              <a:buSzPts val="1500"/>
              <a:buChar char="●"/>
            </a:pPr>
            <a:r>
              <a:rPr lang="en" sz="1500">
                <a:solidFill>
                  <a:schemeClr val="dk1"/>
                </a:solidFill>
              </a:rPr>
              <a:t>Jesus (of Nazareth)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Christ (of the Bible)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His only Son (Not Caesar) </a:t>
            </a:r>
            <a:endParaRPr sz="2300">
              <a:solidFill>
                <a:schemeClr val="dk1"/>
              </a:solidFill>
            </a:endParaRPr>
          </a:p>
        </p:txBody>
      </p:sp>
      <p:pic>
        <p:nvPicPr>
          <p:cNvPr id="168" name="Google Shape;168;p30"/>
          <p:cNvPicPr preferRelativeResize="0"/>
          <p:nvPr/>
        </p:nvPicPr>
        <p:blipFill>
          <a:blip r:embed="rId3">
            <a:alphaModFix/>
          </a:blip>
          <a:stretch>
            <a:fillRect/>
          </a:stretch>
        </p:blipFill>
        <p:spPr>
          <a:xfrm>
            <a:off x="5722825" y="117825"/>
            <a:ext cx="2980800" cy="4782750"/>
          </a:xfrm>
          <a:prstGeom prst="rect">
            <a:avLst/>
          </a:prstGeom>
          <a:noFill/>
          <a:ln>
            <a:noFill/>
          </a:ln>
        </p:spPr>
      </p:pic>
      <p:sp>
        <p:nvSpPr>
          <p:cNvPr id="169" name="Google Shape;169;p30"/>
          <p:cNvSpPr txBox="1"/>
          <p:nvPr/>
        </p:nvSpPr>
        <p:spPr>
          <a:xfrm>
            <a:off x="5722825" y="4604700"/>
            <a:ext cx="3000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chemeClr val="dk1"/>
                </a:solidFill>
                <a:highlight>
                  <a:schemeClr val="lt1"/>
                </a:highlight>
              </a:rPr>
              <a:t>Saint Catherine's Monastery, Mount Sinai, 6th century</a:t>
            </a:r>
            <a:endParaRPr>
              <a:solidFill>
                <a:schemeClr val="dk1"/>
              </a:solidFill>
              <a:highlight>
                <a:schemeClr val="lt1"/>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1"/>
          <p:cNvSpPr txBox="1"/>
          <p:nvPr>
            <p:ph type="title"/>
          </p:nvPr>
        </p:nvSpPr>
        <p:spPr>
          <a:xfrm>
            <a:off x="311700" y="445025"/>
            <a:ext cx="5323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 believe in Jesus Christ, his only son, our Lord …</a:t>
            </a:r>
            <a:endParaRPr/>
          </a:p>
        </p:txBody>
      </p:sp>
      <p:sp>
        <p:nvSpPr>
          <p:cNvPr id="175" name="Google Shape;175;p31"/>
          <p:cNvSpPr txBox="1"/>
          <p:nvPr>
            <p:ph idx="1" type="body"/>
          </p:nvPr>
        </p:nvSpPr>
        <p:spPr>
          <a:xfrm>
            <a:off x="311700" y="1727100"/>
            <a:ext cx="3999900" cy="34164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Clr>
                <a:schemeClr val="dk1"/>
              </a:buClr>
              <a:buSzPts val="1500"/>
              <a:buChar char="●"/>
            </a:pPr>
            <a:r>
              <a:rPr lang="en" sz="1500">
                <a:solidFill>
                  <a:schemeClr val="dk1"/>
                </a:solidFill>
              </a:rPr>
              <a:t>Jesus (of Nazareth)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Christ (of the Bible)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His only Son (Not Caesar)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Our Lord (Kyrios &amp; YHWH) </a:t>
            </a:r>
            <a:endParaRPr sz="2300">
              <a:solidFill>
                <a:schemeClr val="dk1"/>
              </a:solidFill>
            </a:endParaRPr>
          </a:p>
        </p:txBody>
      </p:sp>
      <p:pic>
        <p:nvPicPr>
          <p:cNvPr id="176" name="Google Shape;176;p31"/>
          <p:cNvPicPr preferRelativeResize="0"/>
          <p:nvPr/>
        </p:nvPicPr>
        <p:blipFill>
          <a:blip r:embed="rId3">
            <a:alphaModFix/>
          </a:blip>
          <a:stretch>
            <a:fillRect/>
          </a:stretch>
        </p:blipFill>
        <p:spPr>
          <a:xfrm>
            <a:off x="5722825" y="117825"/>
            <a:ext cx="2980800" cy="4782750"/>
          </a:xfrm>
          <a:prstGeom prst="rect">
            <a:avLst/>
          </a:prstGeom>
          <a:noFill/>
          <a:ln>
            <a:noFill/>
          </a:ln>
        </p:spPr>
      </p:pic>
      <p:sp>
        <p:nvSpPr>
          <p:cNvPr id="177" name="Google Shape;177;p31"/>
          <p:cNvSpPr txBox="1"/>
          <p:nvPr/>
        </p:nvSpPr>
        <p:spPr>
          <a:xfrm>
            <a:off x="5722825" y="4604700"/>
            <a:ext cx="3000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chemeClr val="dk1"/>
                </a:solidFill>
                <a:highlight>
                  <a:schemeClr val="lt1"/>
                </a:highlight>
              </a:rPr>
              <a:t>Saint Catherine's Monastery, Mount Sinai, 6th century</a:t>
            </a:r>
            <a:endParaRPr>
              <a:solidFill>
                <a:schemeClr val="dk1"/>
              </a:solidFill>
              <a:highlight>
                <a:schemeClr val="lt1"/>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4"/>
          <p:cNvSpPr txBox="1"/>
          <p:nvPr>
            <p:ph type="ctrTitle"/>
          </p:nvPr>
        </p:nvSpPr>
        <p:spPr>
          <a:xfrm>
            <a:off x="311700" y="2184275"/>
            <a:ext cx="8520600" cy="1124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100"/>
              <a:t>What does it mean to be a Christian?</a:t>
            </a:r>
            <a:endParaRPr sz="3100"/>
          </a:p>
          <a:p>
            <a:pPr indent="0" lvl="0" marL="0" rtl="0" algn="ctr">
              <a:spcBef>
                <a:spcPts val="0"/>
              </a:spcBef>
              <a:spcAft>
                <a:spcPts val="0"/>
              </a:spcAft>
              <a:buNone/>
            </a:pPr>
            <a:r>
              <a:rPr lang="en" sz="3100"/>
              <a:t>(on an index card) </a:t>
            </a:r>
            <a:endParaRPr sz="3100"/>
          </a:p>
          <a:p>
            <a:pPr indent="0" lvl="0" marL="0" rtl="0" algn="ctr">
              <a:spcBef>
                <a:spcPts val="0"/>
              </a:spcBef>
              <a:spcAft>
                <a:spcPts val="0"/>
              </a:spcAft>
              <a:buNone/>
            </a:pPr>
            <a:r>
              <a:t/>
            </a:r>
            <a:endParaRPr sz="31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2"/>
          <p:cNvSpPr txBox="1"/>
          <p:nvPr>
            <p:ph type="title"/>
          </p:nvPr>
        </p:nvSpPr>
        <p:spPr>
          <a:xfrm>
            <a:off x="311700" y="445025"/>
            <a:ext cx="5323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 believe in Jesus Christ, his only son, our Lord …</a:t>
            </a:r>
            <a:endParaRPr/>
          </a:p>
        </p:txBody>
      </p:sp>
      <p:sp>
        <p:nvSpPr>
          <p:cNvPr id="183" name="Google Shape;183;p32"/>
          <p:cNvSpPr txBox="1"/>
          <p:nvPr>
            <p:ph idx="1" type="body"/>
          </p:nvPr>
        </p:nvSpPr>
        <p:spPr>
          <a:xfrm>
            <a:off x="311700" y="1727100"/>
            <a:ext cx="3999900" cy="34164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Clr>
                <a:schemeClr val="dk1"/>
              </a:buClr>
              <a:buSzPts val="1500"/>
              <a:buChar char="●"/>
            </a:pPr>
            <a:r>
              <a:rPr lang="en" sz="1500">
                <a:solidFill>
                  <a:schemeClr val="dk1"/>
                </a:solidFill>
              </a:rPr>
              <a:t>Jesus (of Nazareth)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Christ (of the Bible)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His only Son (Not Caesar)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Our Lord (Kyrios &amp; YHWH) </a:t>
            </a:r>
            <a:endParaRPr sz="1500">
              <a:solidFill>
                <a:schemeClr val="dk1"/>
              </a:solidFill>
            </a:endParaRPr>
          </a:p>
          <a:p>
            <a:pPr indent="-323850" lvl="0" marL="457200" rtl="0" algn="l">
              <a:spcBef>
                <a:spcPts val="0"/>
              </a:spcBef>
              <a:spcAft>
                <a:spcPts val="0"/>
              </a:spcAft>
              <a:buClr>
                <a:schemeClr val="dk1"/>
              </a:buClr>
              <a:buSzPts val="1500"/>
              <a:buChar char="●"/>
            </a:pPr>
            <a:r>
              <a:rPr i="1" lang="en" sz="1500">
                <a:solidFill>
                  <a:schemeClr val="dk1"/>
                </a:solidFill>
              </a:rPr>
              <a:t>Possible Heresies</a:t>
            </a:r>
            <a:endParaRPr i="1" sz="1500">
              <a:solidFill>
                <a:schemeClr val="dk1"/>
              </a:solidFill>
            </a:endParaRPr>
          </a:p>
          <a:p>
            <a:pPr indent="-323850" lvl="1" marL="914400" rtl="0" algn="l">
              <a:spcBef>
                <a:spcPts val="0"/>
              </a:spcBef>
              <a:spcAft>
                <a:spcPts val="0"/>
              </a:spcAft>
              <a:buClr>
                <a:schemeClr val="dk1"/>
              </a:buClr>
              <a:buSzPts val="1500"/>
              <a:buChar char="○"/>
            </a:pPr>
            <a:r>
              <a:rPr lang="en" sz="1500">
                <a:solidFill>
                  <a:schemeClr val="dk1"/>
                </a:solidFill>
              </a:rPr>
              <a:t>Only Human (Ebionitism)</a:t>
            </a:r>
            <a:endParaRPr sz="1500">
              <a:solidFill>
                <a:schemeClr val="dk1"/>
              </a:solidFill>
            </a:endParaRPr>
          </a:p>
          <a:p>
            <a:pPr indent="-323850" lvl="1" marL="914400" rtl="0" algn="l">
              <a:spcBef>
                <a:spcPts val="0"/>
              </a:spcBef>
              <a:spcAft>
                <a:spcPts val="0"/>
              </a:spcAft>
              <a:buClr>
                <a:schemeClr val="dk1"/>
              </a:buClr>
              <a:buSzPts val="1500"/>
              <a:buChar char="○"/>
            </a:pPr>
            <a:r>
              <a:rPr lang="en" sz="1500">
                <a:solidFill>
                  <a:schemeClr val="dk1"/>
                </a:solidFill>
              </a:rPr>
              <a:t>Only God (Docetism)</a:t>
            </a:r>
            <a:endParaRPr sz="1500">
              <a:solidFill>
                <a:schemeClr val="dk1"/>
              </a:solidFill>
            </a:endParaRPr>
          </a:p>
        </p:txBody>
      </p:sp>
      <p:pic>
        <p:nvPicPr>
          <p:cNvPr id="184" name="Google Shape;184;p32"/>
          <p:cNvPicPr preferRelativeResize="0"/>
          <p:nvPr/>
        </p:nvPicPr>
        <p:blipFill>
          <a:blip r:embed="rId3">
            <a:alphaModFix/>
          </a:blip>
          <a:stretch>
            <a:fillRect/>
          </a:stretch>
        </p:blipFill>
        <p:spPr>
          <a:xfrm>
            <a:off x="5722825" y="117825"/>
            <a:ext cx="2980800" cy="4782750"/>
          </a:xfrm>
          <a:prstGeom prst="rect">
            <a:avLst/>
          </a:prstGeom>
          <a:noFill/>
          <a:ln>
            <a:noFill/>
          </a:ln>
        </p:spPr>
      </p:pic>
      <p:sp>
        <p:nvSpPr>
          <p:cNvPr id="185" name="Google Shape;185;p32"/>
          <p:cNvSpPr txBox="1"/>
          <p:nvPr/>
        </p:nvSpPr>
        <p:spPr>
          <a:xfrm>
            <a:off x="5722825" y="4604700"/>
            <a:ext cx="3000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chemeClr val="dk1"/>
                </a:solidFill>
                <a:highlight>
                  <a:schemeClr val="lt1"/>
                </a:highlight>
              </a:rPr>
              <a:t>Saint Catherine's Monastery, Mount Sinai, 6th century</a:t>
            </a:r>
            <a:endParaRPr>
              <a:solidFill>
                <a:schemeClr val="dk1"/>
              </a:solidFill>
              <a:highlight>
                <a:schemeClr val="lt1"/>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3"/>
          <p:cNvSpPr txBox="1"/>
          <p:nvPr>
            <p:ph type="title"/>
          </p:nvPr>
        </p:nvSpPr>
        <p:spPr>
          <a:xfrm>
            <a:off x="311700" y="555600"/>
            <a:ext cx="5511900" cy="1441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“Who was conceived by the Holy Spirit, Born of the Virgin Mary,</a:t>
            </a:r>
            <a:endParaRPr/>
          </a:p>
          <a:p>
            <a:pPr indent="0" lvl="0" marL="0" rtl="0" algn="l">
              <a:spcBef>
                <a:spcPts val="0"/>
              </a:spcBef>
              <a:spcAft>
                <a:spcPts val="0"/>
              </a:spcAft>
              <a:buNone/>
            </a:pPr>
            <a:r>
              <a:rPr lang="en"/>
              <a:t>Suffered under Pontius Pilate,</a:t>
            </a:r>
            <a:endParaRPr/>
          </a:p>
          <a:p>
            <a:pPr indent="0" lvl="0" marL="0" rtl="0" algn="l">
              <a:spcBef>
                <a:spcPts val="0"/>
              </a:spcBef>
              <a:spcAft>
                <a:spcPts val="0"/>
              </a:spcAft>
              <a:buNone/>
            </a:pPr>
            <a:r>
              <a:rPr lang="en"/>
              <a:t>Was crucified, dead, and buried.”</a:t>
            </a:r>
            <a:endParaRPr/>
          </a:p>
        </p:txBody>
      </p:sp>
      <p:sp>
        <p:nvSpPr>
          <p:cNvPr id="191" name="Google Shape;191;p33"/>
          <p:cNvSpPr txBox="1"/>
          <p:nvPr>
            <p:ph idx="1" type="body"/>
          </p:nvPr>
        </p:nvSpPr>
        <p:spPr>
          <a:xfrm>
            <a:off x="311700" y="2256825"/>
            <a:ext cx="3138300" cy="2312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This is history!</a:t>
            </a:r>
            <a:endParaRPr/>
          </a:p>
          <a:p>
            <a:pPr indent="0" lvl="0" marL="0" rtl="0" algn="l">
              <a:spcBef>
                <a:spcPts val="1200"/>
              </a:spcBef>
              <a:spcAft>
                <a:spcPts val="1200"/>
              </a:spcAft>
              <a:buNone/>
            </a:pPr>
            <a:r>
              <a:rPr lang="en"/>
              <a:t>This is the meaning of history!</a:t>
            </a:r>
            <a:endParaRPr/>
          </a:p>
        </p:txBody>
      </p:sp>
      <p:pic>
        <p:nvPicPr>
          <p:cNvPr id="192" name="Google Shape;192;p33"/>
          <p:cNvPicPr preferRelativeResize="0"/>
          <p:nvPr/>
        </p:nvPicPr>
        <p:blipFill>
          <a:blip r:embed="rId3">
            <a:alphaModFix/>
          </a:blip>
          <a:stretch>
            <a:fillRect/>
          </a:stretch>
        </p:blipFill>
        <p:spPr>
          <a:xfrm>
            <a:off x="3450000" y="2002197"/>
            <a:ext cx="1942025" cy="2821350"/>
          </a:xfrm>
          <a:prstGeom prst="rect">
            <a:avLst/>
          </a:prstGeom>
          <a:noFill/>
          <a:ln>
            <a:noFill/>
          </a:ln>
        </p:spPr>
      </p:pic>
      <p:pic>
        <p:nvPicPr>
          <p:cNvPr id="193" name="Google Shape;193;p33"/>
          <p:cNvPicPr preferRelativeResize="0"/>
          <p:nvPr/>
        </p:nvPicPr>
        <p:blipFill>
          <a:blip r:embed="rId4">
            <a:alphaModFix/>
          </a:blip>
          <a:stretch>
            <a:fillRect/>
          </a:stretch>
        </p:blipFill>
        <p:spPr>
          <a:xfrm>
            <a:off x="1336350" y="3263825"/>
            <a:ext cx="1559725" cy="1559725"/>
          </a:xfrm>
          <a:prstGeom prst="rect">
            <a:avLst/>
          </a:prstGeom>
          <a:noFill/>
          <a:ln>
            <a:noFill/>
          </a:ln>
        </p:spPr>
      </p:pic>
      <p:pic>
        <p:nvPicPr>
          <p:cNvPr id="194" name="Google Shape;194;p33"/>
          <p:cNvPicPr preferRelativeResize="0"/>
          <p:nvPr/>
        </p:nvPicPr>
        <p:blipFill>
          <a:blip r:embed="rId5">
            <a:alphaModFix/>
          </a:blip>
          <a:stretch>
            <a:fillRect/>
          </a:stretch>
        </p:blipFill>
        <p:spPr>
          <a:xfrm>
            <a:off x="5823599" y="555600"/>
            <a:ext cx="3035050" cy="41428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4"/>
          <p:cNvSpPr txBox="1"/>
          <p:nvPr>
            <p:ph type="title"/>
          </p:nvPr>
        </p:nvSpPr>
        <p:spPr>
          <a:xfrm>
            <a:off x="311700" y="445025"/>
            <a:ext cx="5097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920"/>
              <a:t>“He descended to the dead. </a:t>
            </a:r>
            <a:r>
              <a:rPr lang="en" sz="1920"/>
              <a:t>The third day He rose from the dead. He ascended into heaven and </a:t>
            </a:r>
            <a:r>
              <a:rPr lang="en" sz="1920"/>
              <a:t>sitteth</a:t>
            </a:r>
            <a:r>
              <a:rPr lang="en" sz="1920"/>
              <a:t> at the right hand of God the Father Almighty. From thence he shall come to judge the quick and the dead…”</a:t>
            </a:r>
            <a:endParaRPr sz="1920"/>
          </a:p>
        </p:txBody>
      </p:sp>
      <p:sp>
        <p:nvSpPr>
          <p:cNvPr id="200" name="Google Shape;200;p34"/>
          <p:cNvSpPr txBox="1"/>
          <p:nvPr/>
        </p:nvSpPr>
        <p:spPr>
          <a:xfrm>
            <a:off x="5722825" y="4604700"/>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highlight>
                  <a:schemeClr val="lt1"/>
                </a:highlight>
              </a:rPr>
              <a:t>Icon of the Resurrection - The Harrowing of Hell, with Feasts. Yaroslavl. Ca. mid-17th century. </a:t>
            </a:r>
            <a:endParaRPr>
              <a:solidFill>
                <a:schemeClr val="dk1"/>
              </a:solidFill>
              <a:highlight>
                <a:schemeClr val="lt1"/>
              </a:highlight>
            </a:endParaRPr>
          </a:p>
        </p:txBody>
      </p:sp>
      <p:pic>
        <p:nvPicPr>
          <p:cNvPr id="201" name="Google Shape;201;p34"/>
          <p:cNvPicPr preferRelativeResize="0"/>
          <p:nvPr/>
        </p:nvPicPr>
        <p:blipFill>
          <a:blip r:embed="rId3">
            <a:alphaModFix/>
          </a:blip>
          <a:stretch>
            <a:fillRect/>
          </a:stretch>
        </p:blipFill>
        <p:spPr>
          <a:xfrm>
            <a:off x="5524275" y="260925"/>
            <a:ext cx="3397100" cy="4289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5"/>
          <p:cNvSpPr txBox="1"/>
          <p:nvPr>
            <p:ph type="title"/>
          </p:nvPr>
        </p:nvSpPr>
        <p:spPr>
          <a:xfrm>
            <a:off x="311700" y="445025"/>
            <a:ext cx="5097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920"/>
              <a:t>“He descended to the dead. The third day He rose from the dead. He ascended into heaven and sitteth at the right hand of God the Father Almighty. From thence he shall come to judge the quick and the dead…”</a:t>
            </a:r>
            <a:endParaRPr sz="1920"/>
          </a:p>
        </p:txBody>
      </p:sp>
      <p:sp>
        <p:nvSpPr>
          <p:cNvPr id="207" name="Google Shape;207;p35"/>
          <p:cNvSpPr txBox="1"/>
          <p:nvPr>
            <p:ph idx="1" type="body"/>
          </p:nvPr>
        </p:nvSpPr>
        <p:spPr>
          <a:xfrm>
            <a:off x="311700" y="2103275"/>
            <a:ext cx="3999900" cy="34164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Clr>
                <a:schemeClr val="dk1"/>
              </a:buClr>
              <a:buSzPts val="1500"/>
              <a:buChar char="●"/>
            </a:pPr>
            <a:r>
              <a:rPr lang="en" sz="1500">
                <a:solidFill>
                  <a:schemeClr val="dk1"/>
                </a:solidFill>
              </a:rPr>
              <a:t>Soteriology</a:t>
            </a:r>
            <a:endParaRPr sz="1500">
              <a:solidFill>
                <a:schemeClr val="dk1"/>
              </a:solidFill>
            </a:endParaRPr>
          </a:p>
          <a:p>
            <a:pPr indent="0" lvl="0" marL="0" rtl="0" algn="l">
              <a:spcBef>
                <a:spcPts val="0"/>
              </a:spcBef>
              <a:spcAft>
                <a:spcPts val="0"/>
              </a:spcAft>
              <a:buNone/>
            </a:pPr>
            <a:r>
              <a:t/>
            </a:r>
            <a:endParaRPr sz="1500">
              <a:solidFill>
                <a:schemeClr val="dk1"/>
              </a:solidFill>
            </a:endParaRPr>
          </a:p>
        </p:txBody>
      </p:sp>
      <p:sp>
        <p:nvSpPr>
          <p:cNvPr id="208" name="Google Shape;208;p35"/>
          <p:cNvSpPr txBox="1"/>
          <p:nvPr/>
        </p:nvSpPr>
        <p:spPr>
          <a:xfrm>
            <a:off x="5722825" y="4604700"/>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highlight>
                  <a:schemeClr val="lt1"/>
                </a:highlight>
              </a:rPr>
              <a:t>Icon of the Resurrection - The Harrowing of Hell, with Feasts. Yaroslavl. Ca. mid-17th century. </a:t>
            </a:r>
            <a:endParaRPr>
              <a:solidFill>
                <a:schemeClr val="dk1"/>
              </a:solidFill>
              <a:highlight>
                <a:schemeClr val="lt1"/>
              </a:highlight>
            </a:endParaRPr>
          </a:p>
        </p:txBody>
      </p:sp>
      <p:pic>
        <p:nvPicPr>
          <p:cNvPr id="209" name="Google Shape;209;p35"/>
          <p:cNvPicPr preferRelativeResize="0"/>
          <p:nvPr/>
        </p:nvPicPr>
        <p:blipFill>
          <a:blip r:embed="rId3">
            <a:alphaModFix/>
          </a:blip>
          <a:stretch>
            <a:fillRect/>
          </a:stretch>
        </p:blipFill>
        <p:spPr>
          <a:xfrm>
            <a:off x="5524275" y="260925"/>
            <a:ext cx="3397100" cy="4289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6"/>
          <p:cNvSpPr txBox="1"/>
          <p:nvPr>
            <p:ph type="title"/>
          </p:nvPr>
        </p:nvSpPr>
        <p:spPr>
          <a:xfrm>
            <a:off x="311700" y="445025"/>
            <a:ext cx="5097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920"/>
              <a:t>“He descended to the dead. The third day He rose from the dead. He ascended into heaven and </a:t>
            </a:r>
            <a:r>
              <a:rPr lang="en" sz="1920"/>
              <a:t>sitteth</a:t>
            </a:r>
            <a:r>
              <a:rPr lang="en" sz="1920"/>
              <a:t> at the right hand of God the Father Almighty. From thence he shall come to judge the quick and the dead…”</a:t>
            </a:r>
            <a:endParaRPr sz="1920"/>
          </a:p>
        </p:txBody>
      </p:sp>
      <p:sp>
        <p:nvSpPr>
          <p:cNvPr id="215" name="Google Shape;215;p36"/>
          <p:cNvSpPr txBox="1"/>
          <p:nvPr>
            <p:ph idx="1" type="body"/>
          </p:nvPr>
        </p:nvSpPr>
        <p:spPr>
          <a:xfrm>
            <a:off x="311700" y="2103275"/>
            <a:ext cx="3999900" cy="34164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Clr>
                <a:schemeClr val="dk1"/>
              </a:buClr>
              <a:buSzPts val="1500"/>
              <a:buChar char="●"/>
            </a:pPr>
            <a:r>
              <a:rPr lang="en" sz="1500">
                <a:solidFill>
                  <a:schemeClr val="dk1"/>
                </a:solidFill>
              </a:rPr>
              <a:t>Soteriology</a:t>
            </a:r>
            <a:endParaRPr sz="1500">
              <a:solidFill>
                <a:schemeClr val="dk1"/>
              </a:solidFill>
            </a:endParaRPr>
          </a:p>
          <a:p>
            <a:pPr indent="-323850" lvl="1" marL="914400" rtl="0" algn="l">
              <a:spcBef>
                <a:spcPts val="0"/>
              </a:spcBef>
              <a:spcAft>
                <a:spcPts val="0"/>
              </a:spcAft>
              <a:buClr>
                <a:schemeClr val="dk1"/>
              </a:buClr>
              <a:buSzPts val="1500"/>
              <a:buChar char="○"/>
            </a:pPr>
            <a:r>
              <a:rPr lang="en" sz="1500">
                <a:solidFill>
                  <a:schemeClr val="dk1"/>
                </a:solidFill>
              </a:rPr>
              <a:t>Doctrine of Salvation</a:t>
            </a:r>
            <a:endParaRPr sz="1500">
              <a:solidFill>
                <a:schemeClr val="dk1"/>
              </a:solidFill>
            </a:endParaRPr>
          </a:p>
        </p:txBody>
      </p:sp>
      <p:sp>
        <p:nvSpPr>
          <p:cNvPr id="216" name="Google Shape;216;p36"/>
          <p:cNvSpPr txBox="1"/>
          <p:nvPr/>
        </p:nvSpPr>
        <p:spPr>
          <a:xfrm>
            <a:off x="5722825" y="4604700"/>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highlight>
                  <a:schemeClr val="lt1"/>
                </a:highlight>
              </a:rPr>
              <a:t>Icon of the Resurrection - The Harrowing of Hell, with Feasts. Yaroslavl. Ca. mid-17th century. </a:t>
            </a:r>
            <a:endParaRPr>
              <a:solidFill>
                <a:schemeClr val="dk1"/>
              </a:solidFill>
              <a:highlight>
                <a:schemeClr val="lt1"/>
              </a:highlight>
            </a:endParaRPr>
          </a:p>
        </p:txBody>
      </p:sp>
      <p:pic>
        <p:nvPicPr>
          <p:cNvPr id="217" name="Google Shape;217;p36"/>
          <p:cNvPicPr preferRelativeResize="0"/>
          <p:nvPr/>
        </p:nvPicPr>
        <p:blipFill>
          <a:blip r:embed="rId3">
            <a:alphaModFix/>
          </a:blip>
          <a:stretch>
            <a:fillRect/>
          </a:stretch>
        </p:blipFill>
        <p:spPr>
          <a:xfrm>
            <a:off x="5524275" y="260925"/>
            <a:ext cx="3397100" cy="4289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7"/>
          <p:cNvSpPr txBox="1"/>
          <p:nvPr>
            <p:ph type="title"/>
          </p:nvPr>
        </p:nvSpPr>
        <p:spPr>
          <a:xfrm>
            <a:off x="311700" y="445025"/>
            <a:ext cx="5097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920"/>
              <a:t>“He descended to the dead. The third day He rose from the dead. He ascended into heaven and </a:t>
            </a:r>
            <a:r>
              <a:rPr lang="en" sz="1920"/>
              <a:t>sitteth</a:t>
            </a:r>
            <a:r>
              <a:rPr lang="en" sz="1920"/>
              <a:t> at the right hand of God the Father Almighty. From thence he shall come to judge the quick and the dead…”</a:t>
            </a:r>
            <a:endParaRPr sz="1920"/>
          </a:p>
        </p:txBody>
      </p:sp>
      <p:sp>
        <p:nvSpPr>
          <p:cNvPr id="223" name="Google Shape;223;p37"/>
          <p:cNvSpPr txBox="1"/>
          <p:nvPr>
            <p:ph idx="1" type="body"/>
          </p:nvPr>
        </p:nvSpPr>
        <p:spPr>
          <a:xfrm>
            <a:off x="311700" y="2103275"/>
            <a:ext cx="3999900" cy="34164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Clr>
                <a:schemeClr val="dk1"/>
              </a:buClr>
              <a:buSzPts val="1500"/>
              <a:buChar char="●"/>
            </a:pPr>
            <a:r>
              <a:rPr lang="en" sz="1500">
                <a:solidFill>
                  <a:schemeClr val="dk1"/>
                </a:solidFill>
              </a:rPr>
              <a:t>Soteriology</a:t>
            </a:r>
            <a:endParaRPr sz="1500">
              <a:solidFill>
                <a:schemeClr val="dk1"/>
              </a:solidFill>
            </a:endParaRPr>
          </a:p>
          <a:p>
            <a:pPr indent="-323850" lvl="1" marL="914400" rtl="0" algn="l">
              <a:spcBef>
                <a:spcPts val="0"/>
              </a:spcBef>
              <a:spcAft>
                <a:spcPts val="0"/>
              </a:spcAft>
              <a:buClr>
                <a:schemeClr val="dk1"/>
              </a:buClr>
              <a:buSzPts val="1500"/>
              <a:buChar char="○"/>
            </a:pPr>
            <a:r>
              <a:rPr lang="en" sz="1500">
                <a:solidFill>
                  <a:schemeClr val="dk1"/>
                </a:solidFill>
              </a:rPr>
              <a:t>Doctrine of Salvation</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Eschatology</a:t>
            </a:r>
            <a:endParaRPr sz="1500">
              <a:solidFill>
                <a:schemeClr val="dk1"/>
              </a:solidFill>
            </a:endParaRPr>
          </a:p>
          <a:p>
            <a:pPr indent="-323850" lvl="1" marL="914400" rtl="0" algn="l">
              <a:spcBef>
                <a:spcPts val="0"/>
              </a:spcBef>
              <a:spcAft>
                <a:spcPts val="0"/>
              </a:spcAft>
              <a:buClr>
                <a:schemeClr val="dk1"/>
              </a:buClr>
              <a:buSzPts val="1500"/>
              <a:buChar char="○"/>
            </a:pPr>
            <a:r>
              <a:rPr lang="en" sz="1500">
                <a:solidFill>
                  <a:schemeClr val="dk1"/>
                </a:solidFill>
              </a:rPr>
              <a:t>Doctrine of “the End”</a:t>
            </a:r>
            <a:endParaRPr sz="1500">
              <a:solidFill>
                <a:schemeClr val="dk1"/>
              </a:solidFill>
            </a:endParaRPr>
          </a:p>
        </p:txBody>
      </p:sp>
      <p:sp>
        <p:nvSpPr>
          <p:cNvPr id="224" name="Google Shape;224;p37"/>
          <p:cNvSpPr txBox="1"/>
          <p:nvPr/>
        </p:nvSpPr>
        <p:spPr>
          <a:xfrm>
            <a:off x="5722825" y="4604700"/>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highlight>
                  <a:schemeClr val="lt1"/>
                </a:highlight>
              </a:rPr>
              <a:t>Icon of the Resurrection - The Harrowing of Hell, with Feasts. Yaroslavl. Ca. mid-17th century. </a:t>
            </a:r>
            <a:endParaRPr>
              <a:solidFill>
                <a:schemeClr val="dk1"/>
              </a:solidFill>
              <a:highlight>
                <a:schemeClr val="lt1"/>
              </a:highlight>
            </a:endParaRPr>
          </a:p>
        </p:txBody>
      </p:sp>
      <p:pic>
        <p:nvPicPr>
          <p:cNvPr id="225" name="Google Shape;225;p37"/>
          <p:cNvPicPr preferRelativeResize="0"/>
          <p:nvPr/>
        </p:nvPicPr>
        <p:blipFill>
          <a:blip r:embed="rId3">
            <a:alphaModFix/>
          </a:blip>
          <a:stretch>
            <a:fillRect/>
          </a:stretch>
        </p:blipFill>
        <p:spPr>
          <a:xfrm>
            <a:off x="5524275" y="260925"/>
            <a:ext cx="3397100" cy="4289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38"/>
          <p:cNvPicPr preferRelativeResize="0"/>
          <p:nvPr/>
        </p:nvPicPr>
        <p:blipFill>
          <a:blip r:embed="rId3">
            <a:alphaModFix/>
          </a:blip>
          <a:stretch>
            <a:fillRect/>
          </a:stretch>
        </p:blipFill>
        <p:spPr>
          <a:xfrm>
            <a:off x="4215900" y="1451025"/>
            <a:ext cx="4681500" cy="3511125"/>
          </a:xfrm>
          <a:prstGeom prst="rect">
            <a:avLst/>
          </a:prstGeom>
          <a:noFill/>
          <a:ln>
            <a:noFill/>
          </a:ln>
        </p:spPr>
      </p:pic>
      <p:sp>
        <p:nvSpPr>
          <p:cNvPr id="231" name="Google Shape;231;p38"/>
          <p:cNvSpPr txBox="1"/>
          <p:nvPr>
            <p:ph idx="4294967295" type="title"/>
          </p:nvPr>
        </p:nvSpPr>
        <p:spPr>
          <a:xfrm>
            <a:off x="311700" y="445025"/>
            <a:ext cx="5097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The Second Article </a:t>
            </a:r>
            <a:endParaRPr sz="2200"/>
          </a:p>
          <a:p>
            <a:pPr indent="0" lvl="0" marL="0" rtl="0" algn="l">
              <a:spcBef>
                <a:spcPts val="0"/>
              </a:spcBef>
              <a:spcAft>
                <a:spcPts val="0"/>
              </a:spcAft>
              <a:buNone/>
            </a:pPr>
            <a:r>
              <a:rPr lang="en" sz="2200"/>
              <a:t>“I believe in Jesus Christ, his only son, our Lord …Who was conceived by the Holy Spirit, Born of the Virgin Mary,</a:t>
            </a:r>
            <a:endParaRPr sz="2200"/>
          </a:p>
          <a:p>
            <a:pPr indent="0" lvl="0" marL="0" rtl="0" algn="l">
              <a:spcBef>
                <a:spcPts val="0"/>
              </a:spcBef>
              <a:spcAft>
                <a:spcPts val="0"/>
              </a:spcAft>
              <a:buNone/>
            </a:pPr>
            <a:r>
              <a:rPr lang="en" sz="2200"/>
              <a:t>Suffered under Pontius Pilate,</a:t>
            </a:r>
            <a:endParaRPr sz="2200"/>
          </a:p>
          <a:p>
            <a:pPr indent="0" lvl="0" marL="0" rtl="0" algn="l">
              <a:spcBef>
                <a:spcPts val="0"/>
              </a:spcBef>
              <a:spcAft>
                <a:spcPts val="0"/>
              </a:spcAft>
              <a:buNone/>
            </a:pPr>
            <a:r>
              <a:rPr lang="en" sz="2200"/>
              <a:t>Was crucified, dead, and buried. </a:t>
            </a:r>
            <a:r>
              <a:rPr lang="en" sz="2200"/>
              <a:t>He descended to the dead. The third day He rose from the dead. He ascended into heaven and </a:t>
            </a:r>
            <a:r>
              <a:rPr lang="en" sz="2200"/>
              <a:t>sitteth</a:t>
            </a:r>
            <a:r>
              <a:rPr lang="en" sz="2200"/>
              <a:t> at the right hand of God the Father Almighty. From thence he shall come to judge the quick and the dead…”</a:t>
            </a:r>
            <a:endParaRPr sz="22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9"/>
          <p:cNvPicPr preferRelativeResize="0"/>
          <p:nvPr/>
        </p:nvPicPr>
        <p:blipFill>
          <a:blip r:embed="rId3">
            <a:alphaModFix/>
          </a:blip>
          <a:stretch>
            <a:fillRect/>
          </a:stretch>
        </p:blipFill>
        <p:spPr>
          <a:xfrm>
            <a:off x="2702500" y="152400"/>
            <a:ext cx="3738997" cy="483870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Enjoy your break</a:t>
            </a:r>
            <a:endParaRPr/>
          </a:p>
        </p:txBody>
      </p:sp>
      <p:pic>
        <p:nvPicPr>
          <p:cNvPr id="242" name="Google Shape;242;p40"/>
          <p:cNvPicPr preferRelativeResize="0"/>
          <p:nvPr/>
        </p:nvPicPr>
        <p:blipFill>
          <a:blip r:embed="rId3">
            <a:alphaModFix/>
          </a:blip>
          <a:stretch>
            <a:fillRect/>
          </a:stretch>
        </p:blipFill>
        <p:spPr>
          <a:xfrm>
            <a:off x="2774000" y="1017725"/>
            <a:ext cx="3596000" cy="3516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1"/>
          <p:cNvSpPr txBox="1"/>
          <p:nvPr>
            <p:ph type="ctrTitle"/>
          </p:nvPr>
        </p:nvSpPr>
        <p:spPr>
          <a:xfrm>
            <a:off x="1917778" y="-640000"/>
            <a:ext cx="56502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380"/>
              <a:t>Doodle: What do you think about when you hear…</a:t>
            </a:r>
            <a:endParaRPr sz="3380"/>
          </a:p>
        </p:txBody>
      </p:sp>
      <p:sp>
        <p:nvSpPr>
          <p:cNvPr id="248" name="Google Shape;248;p41"/>
          <p:cNvSpPr txBox="1"/>
          <p:nvPr>
            <p:ph idx="1" type="subTitle"/>
          </p:nvPr>
        </p:nvSpPr>
        <p:spPr>
          <a:xfrm>
            <a:off x="311700" y="1571500"/>
            <a:ext cx="6540900" cy="7926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SzPts val="935"/>
              <a:buNone/>
            </a:pPr>
            <a:r>
              <a:rPr lang="en" sz="2700">
                <a:solidFill>
                  <a:schemeClr val="dk1"/>
                </a:solidFill>
              </a:rPr>
              <a:t>“I believe in the Holy Spirit,</a:t>
            </a:r>
            <a:endParaRPr sz="2700">
              <a:solidFill>
                <a:schemeClr val="dk1"/>
              </a:solidFill>
            </a:endParaRPr>
          </a:p>
          <a:p>
            <a:pPr indent="0" lvl="0" marL="0" rtl="0" algn="l">
              <a:lnSpc>
                <a:spcPct val="80000"/>
              </a:lnSpc>
              <a:spcBef>
                <a:spcPts val="0"/>
              </a:spcBef>
              <a:spcAft>
                <a:spcPts val="0"/>
              </a:spcAft>
              <a:buSzPts val="935"/>
              <a:buNone/>
            </a:pPr>
            <a:r>
              <a:rPr lang="en" sz="2700">
                <a:solidFill>
                  <a:schemeClr val="dk1"/>
                </a:solidFill>
              </a:rPr>
              <a:t>The Holy Catholic Church,</a:t>
            </a:r>
            <a:endParaRPr sz="2700">
              <a:solidFill>
                <a:schemeClr val="dk1"/>
              </a:solidFill>
            </a:endParaRPr>
          </a:p>
          <a:p>
            <a:pPr indent="0" lvl="0" marL="0" rtl="0" algn="l">
              <a:lnSpc>
                <a:spcPct val="80000"/>
              </a:lnSpc>
              <a:spcBef>
                <a:spcPts val="0"/>
              </a:spcBef>
              <a:spcAft>
                <a:spcPts val="0"/>
              </a:spcAft>
              <a:buSzPts val="935"/>
              <a:buNone/>
            </a:pPr>
            <a:r>
              <a:rPr lang="en" sz="2700">
                <a:solidFill>
                  <a:schemeClr val="dk1"/>
                </a:solidFill>
              </a:rPr>
              <a:t>The Communion of Saints,</a:t>
            </a:r>
            <a:endParaRPr sz="2700">
              <a:solidFill>
                <a:schemeClr val="dk1"/>
              </a:solidFill>
            </a:endParaRPr>
          </a:p>
          <a:p>
            <a:pPr indent="0" lvl="0" marL="0" rtl="0" algn="l">
              <a:lnSpc>
                <a:spcPct val="80000"/>
              </a:lnSpc>
              <a:spcBef>
                <a:spcPts val="0"/>
              </a:spcBef>
              <a:spcAft>
                <a:spcPts val="0"/>
              </a:spcAft>
              <a:buSzPts val="935"/>
              <a:buNone/>
            </a:pPr>
            <a:r>
              <a:rPr lang="en" sz="2700">
                <a:solidFill>
                  <a:schemeClr val="dk1"/>
                </a:solidFill>
              </a:rPr>
              <a:t>The forgiveness of sins,</a:t>
            </a:r>
            <a:endParaRPr sz="2700">
              <a:solidFill>
                <a:schemeClr val="dk1"/>
              </a:solidFill>
            </a:endParaRPr>
          </a:p>
          <a:p>
            <a:pPr indent="0" lvl="0" marL="0" rtl="0" algn="l">
              <a:lnSpc>
                <a:spcPct val="80000"/>
              </a:lnSpc>
              <a:spcBef>
                <a:spcPts val="0"/>
              </a:spcBef>
              <a:spcAft>
                <a:spcPts val="0"/>
              </a:spcAft>
              <a:buSzPts val="935"/>
              <a:buNone/>
            </a:pPr>
            <a:r>
              <a:rPr lang="en" sz="2700">
                <a:solidFill>
                  <a:schemeClr val="dk1"/>
                </a:solidFill>
              </a:rPr>
              <a:t>The resurrection of the body,</a:t>
            </a:r>
            <a:endParaRPr sz="2700">
              <a:solidFill>
                <a:schemeClr val="dk1"/>
              </a:solidFill>
            </a:endParaRPr>
          </a:p>
          <a:p>
            <a:pPr indent="0" lvl="0" marL="0" rtl="0" algn="l">
              <a:lnSpc>
                <a:spcPct val="80000"/>
              </a:lnSpc>
              <a:spcBef>
                <a:spcPts val="0"/>
              </a:spcBef>
              <a:spcAft>
                <a:spcPts val="0"/>
              </a:spcAft>
              <a:buSzPts val="935"/>
              <a:buNone/>
            </a:pPr>
            <a:r>
              <a:rPr lang="en" sz="2700">
                <a:solidFill>
                  <a:schemeClr val="dk1"/>
                </a:solidFill>
              </a:rPr>
              <a:t>And the life everlasting.</a:t>
            </a:r>
            <a:endParaRPr sz="2700">
              <a:solidFill>
                <a:schemeClr val="dk1"/>
              </a:solidFill>
            </a:endParaRPr>
          </a:p>
        </p:txBody>
      </p:sp>
      <p:pic>
        <p:nvPicPr>
          <p:cNvPr id="249" name="Google Shape;249;p41"/>
          <p:cNvPicPr preferRelativeResize="0"/>
          <p:nvPr/>
        </p:nvPicPr>
        <p:blipFill>
          <a:blip r:embed="rId3">
            <a:alphaModFix/>
          </a:blip>
          <a:stretch>
            <a:fillRect/>
          </a:stretch>
        </p:blipFill>
        <p:spPr>
          <a:xfrm>
            <a:off x="6852600" y="1412600"/>
            <a:ext cx="2052598" cy="20525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5"/>
          <p:cNvSpPr txBox="1"/>
          <p:nvPr>
            <p:ph type="ctrTitle"/>
          </p:nvPr>
        </p:nvSpPr>
        <p:spPr>
          <a:xfrm>
            <a:off x="1359425" y="178650"/>
            <a:ext cx="4699200" cy="4786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t>I believe in God, the Father Almighty,</a:t>
            </a:r>
            <a:endParaRPr sz="1500"/>
          </a:p>
          <a:p>
            <a:pPr indent="0" lvl="0" marL="0" rtl="0" algn="l">
              <a:spcBef>
                <a:spcPts val="0"/>
              </a:spcBef>
              <a:spcAft>
                <a:spcPts val="0"/>
              </a:spcAft>
              <a:buNone/>
            </a:pPr>
            <a:r>
              <a:rPr lang="en" sz="1500"/>
              <a:t>creator of heaven and earth.</a:t>
            </a:r>
            <a:endParaRPr sz="1500"/>
          </a:p>
          <a:p>
            <a:pPr indent="0" lvl="0" marL="0" rtl="0" algn="l">
              <a:spcBef>
                <a:spcPts val="0"/>
              </a:spcBef>
              <a:spcAft>
                <a:spcPts val="0"/>
              </a:spcAft>
              <a:buNone/>
            </a:pPr>
            <a:r>
              <a:rPr lang="en" sz="1500"/>
              <a:t>I believe in Jesus Christ, his only Son, our Lord,</a:t>
            </a:r>
            <a:endParaRPr sz="1500"/>
          </a:p>
          <a:p>
            <a:pPr indent="0" lvl="0" marL="0" rtl="0" algn="l">
              <a:spcBef>
                <a:spcPts val="0"/>
              </a:spcBef>
              <a:spcAft>
                <a:spcPts val="0"/>
              </a:spcAft>
              <a:buNone/>
            </a:pPr>
            <a:r>
              <a:rPr lang="en" sz="1500"/>
              <a:t>who was conceived by the Holy Spirit,</a:t>
            </a:r>
            <a:endParaRPr sz="1500"/>
          </a:p>
          <a:p>
            <a:pPr indent="0" lvl="0" marL="0" rtl="0" algn="l">
              <a:spcBef>
                <a:spcPts val="0"/>
              </a:spcBef>
              <a:spcAft>
                <a:spcPts val="0"/>
              </a:spcAft>
              <a:buNone/>
            </a:pPr>
            <a:r>
              <a:rPr lang="en" sz="1500"/>
              <a:t>born of the Virgin Mary,</a:t>
            </a:r>
            <a:endParaRPr sz="1500"/>
          </a:p>
          <a:p>
            <a:pPr indent="0" lvl="0" marL="0" rtl="0" algn="l">
              <a:spcBef>
                <a:spcPts val="0"/>
              </a:spcBef>
              <a:spcAft>
                <a:spcPts val="0"/>
              </a:spcAft>
              <a:buNone/>
            </a:pPr>
            <a:r>
              <a:rPr lang="en" sz="1500"/>
              <a:t>suffered under Pontius Pilate,</a:t>
            </a:r>
            <a:endParaRPr sz="1500"/>
          </a:p>
          <a:p>
            <a:pPr indent="0" lvl="0" marL="0" rtl="0" algn="l">
              <a:spcBef>
                <a:spcPts val="0"/>
              </a:spcBef>
              <a:spcAft>
                <a:spcPts val="0"/>
              </a:spcAft>
              <a:buNone/>
            </a:pPr>
            <a:r>
              <a:rPr lang="en" sz="1500"/>
              <a:t>was crucified, died, and was buried;</a:t>
            </a:r>
            <a:endParaRPr sz="1500"/>
          </a:p>
          <a:p>
            <a:pPr indent="0" lvl="0" marL="0" rtl="0" algn="l">
              <a:spcBef>
                <a:spcPts val="0"/>
              </a:spcBef>
              <a:spcAft>
                <a:spcPts val="0"/>
              </a:spcAft>
              <a:buNone/>
            </a:pPr>
            <a:r>
              <a:rPr lang="en" sz="1500"/>
              <a:t>he descended to the dead.</a:t>
            </a:r>
            <a:endParaRPr sz="1500"/>
          </a:p>
          <a:p>
            <a:pPr indent="0" lvl="0" marL="0" rtl="0" algn="l">
              <a:spcBef>
                <a:spcPts val="0"/>
              </a:spcBef>
              <a:spcAft>
                <a:spcPts val="0"/>
              </a:spcAft>
              <a:buNone/>
            </a:pPr>
            <a:r>
              <a:rPr lang="en" sz="1500"/>
              <a:t>On the third day he rose again;</a:t>
            </a:r>
            <a:endParaRPr sz="1500"/>
          </a:p>
          <a:p>
            <a:pPr indent="0" lvl="0" marL="0" rtl="0" algn="l">
              <a:spcBef>
                <a:spcPts val="0"/>
              </a:spcBef>
              <a:spcAft>
                <a:spcPts val="0"/>
              </a:spcAft>
              <a:buNone/>
            </a:pPr>
            <a:r>
              <a:rPr lang="en" sz="1500"/>
              <a:t>he ascended into heaven,</a:t>
            </a:r>
            <a:endParaRPr sz="1500"/>
          </a:p>
          <a:p>
            <a:pPr indent="0" lvl="0" marL="0" rtl="0" algn="l">
              <a:spcBef>
                <a:spcPts val="0"/>
              </a:spcBef>
              <a:spcAft>
                <a:spcPts val="0"/>
              </a:spcAft>
              <a:buNone/>
            </a:pPr>
            <a:r>
              <a:rPr lang="en" sz="1500"/>
              <a:t>is seated at the right hand of the Father,</a:t>
            </a:r>
            <a:endParaRPr sz="1500"/>
          </a:p>
          <a:p>
            <a:pPr indent="0" lvl="0" marL="0" rtl="0" algn="l">
              <a:spcBef>
                <a:spcPts val="0"/>
              </a:spcBef>
              <a:spcAft>
                <a:spcPts val="0"/>
              </a:spcAft>
              <a:buNone/>
            </a:pPr>
            <a:r>
              <a:rPr lang="en" sz="1500"/>
              <a:t>and will come again to judge the living and the dead.</a:t>
            </a:r>
            <a:endParaRPr sz="1500"/>
          </a:p>
          <a:p>
            <a:pPr indent="0" lvl="0" marL="0" rtl="0" algn="l">
              <a:spcBef>
                <a:spcPts val="0"/>
              </a:spcBef>
              <a:spcAft>
                <a:spcPts val="0"/>
              </a:spcAft>
              <a:buNone/>
            </a:pPr>
            <a:r>
              <a:rPr lang="en" sz="1500"/>
              <a:t>I believe in the Holy Spirit,</a:t>
            </a:r>
            <a:endParaRPr sz="1500"/>
          </a:p>
          <a:p>
            <a:pPr indent="0" lvl="0" marL="0" rtl="0" algn="l">
              <a:spcBef>
                <a:spcPts val="0"/>
              </a:spcBef>
              <a:spcAft>
                <a:spcPts val="0"/>
              </a:spcAft>
              <a:buNone/>
            </a:pPr>
            <a:r>
              <a:rPr lang="en" sz="1500"/>
              <a:t>the holy catholic** church,</a:t>
            </a:r>
            <a:endParaRPr sz="1500"/>
          </a:p>
          <a:p>
            <a:pPr indent="0" lvl="0" marL="0" rtl="0" algn="l">
              <a:spcBef>
                <a:spcPts val="0"/>
              </a:spcBef>
              <a:spcAft>
                <a:spcPts val="0"/>
              </a:spcAft>
              <a:buNone/>
            </a:pPr>
            <a:r>
              <a:rPr lang="en" sz="1500"/>
              <a:t>the communion of saints,</a:t>
            </a:r>
            <a:endParaRPr sz="1500"/>
          </a:p>
          <a:p>
            <a:pPr indent="0" lvl="0" marL="0" rtl="0" algn="l">
              <a:spcBef>
                <a:spcPts val="0"/>
              </a:spcBef>
              <a:spcAft>
                <a:spcPts val="0"/>
              </a:spcAft>
              <a:buNone/>
            </a:pPr>
            <a:r>
              <a:rPr lang="en" sz="1500"/>
              <a:t>the forgiveness of sins,</a:t>
            </a:r>
            <a:endParaRPr sz="1500"/>
          </a:p>
          <a:p>
            <a:pPr indent="0" lvl="0" marL="0" rtl="0" algn="l">
              <a:spcBef>
                <a:spcPts val="0"/>
              </a:spcBef>
              <a:spcAft>
                <a:spcPts val="0"/>
              </a:spcAft>
              <a:buNone/>
            </a:pPr>
            <a:r>
              <a:rPr lang="en" sz="1500"/>
              <a:t>the resurrection of the body,</a:t>
            </a:r>
            <a:endParaRPr sz="1500"/>
          </a:p>
          <a:p>
            <a:pPr indent="0" lvl="0" marL="0" rtl="0" algn="l">
              <a:spcBef>
                <a:spcPts val="0"/>
              </a:spcBef>
              <a:spcAft>
                <a:spcPts val="0"/>
              </a:spcAft>
              <a:buNone/>
            </a:pPr>
            <a:r>
              <a:rPr lang="en" sz="1500"/>
              <a:t>and the life everlasting. Amen.</a:t>
            </a:r>
            <a:endParaRPr sz="1500"/>
          </a:p>
          <a:p>
            <a:pPr indent="0" lvl="0" marL="0" rtl="0" algn="l">
              <a:spcBef>
                <a:spcPts val="0"/>
              </a:spcBef>
              <a:spcAft>
                <a:spcPts val="0"/>
              </a:spcAft>
              <a:buNone/>
            </a:pPr>
            <a:r>
              <a:t/>
            </a:r>
            <a:endParaRPr sz="1500"/>
          </a:p>
        </p:txBody>
      </p:sp>
      <p:pic>
        <p:nvPicPr>
          <p:cNvPr id="65" name="Google Shape;65;p15"/>
          <p:cNvPicPr preferRelativeResize="0"/>
          <p:nvPr/>
        </p:nvPicPr>
        <p:blipFill>
          <a:blip r:embed="rId3">
            <a:alphaModFix/>
          </a:blip>
          <a:stretch>
            <a:fillRect/>
          </a:stretch>
        </p:blipFill>
        <p:spPr>
          <a:xfrm>
            <a:off x="6058637" y="0"/>
            <a:ext cx="2037726"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 believe in the Holy Spirit”</a:t>
            </a:r>
            <a:endParaRPr/>
          </a:p>
        </p:txBody>
      </p:sp>
      <p:sp>
        <p:nvSpPr>
          <p:cNvPr id="255" name="Google Shape;255;p42"/>
          <p:cNvSpPr txBox="1"/>
          <p:nvPr>
            <p:ph idx="1" type="body"/>
          </p:nvPr>
        </p:nvSpPr>
        <p:spPr>
          <a:xfrm>
            <a:off x="311700" y="1152475"/>
            <a:ext cx="4996200" cy="3416400"/>
          </a:xfrm>
          <a:prstGeom prst="rect">
            <a:avLst/>
          </a:prstGeom>
        </p:spPr>
        <p:txBody>
          <a:bodyPr anchorCtr="0" anchor="t" bIns="91425" lIns="91425" spcFirstLastPara="1" rIns="91425" wrap="square" tIns="91425">
            <a:normAutofit/>
          </a:bodyPr>
          <a:lstStyle/>
          <a:p>
            <a:pPr indent="-342900" lvl="2" marL="1371600" rtl="0" algn="l">
              <a:spcBef>
                <a:spcPts val="0"/>
              </a:spcBef>
              <a:spcAft>
                <a:spcPts val="0"/>
              </a:spcAft>
              <a:buClr>
                <a:schemeClr val="dk1"/>
              </a:buClr>
              <a:buSzPts val="1800"/>
              <a:buAutoNum type="arabicPeriod"/>
            </a:pPr>
            <a:r>
              <a:rPr lang="en" sz="1800">
                <a:solidFill>
                  <a:schemeClr val="dk1"/>
                </a:solidFill>
              </a:rPr>
              <a:t>What is the Spirit and what does she do? (The Spirit that was in Christ Jesus) </a:t>
            </a:r>
            <a:endParaRPr sz="1800">
              <a:solidFill>
                <a:schemeClr val="dk1"/>
              </a:solidFill>
            </a:endParaRPr>
          </a:p>
          <a:p>
            <a:pPr indent="-342900" lvl="2" marL="1371600" rtl="0" algn="l">
              <a:spcBef>
                <a:spcPts val="0"/>
              </a:spcBef>
              <a:spcAft>
                <a:spcPts val="0"/>
              </a:spcAft>
              <a:buClr>
                <a:schemeClr val="dk1"/>
              </a:buClr>
              <a:buSzPts val="1800"/>
              <a:buAutoNum type="arabicPeriod"/>
            </a:pPr>
            <a:r>
              <a:rPr lang="en" sz="1800">
                <a:solidFill>
                  <a:schemeClr val="dk1"/>
                </a:solidFill>
              </a:rPr>
              <a:t>Allows for human participation within the divine life and divine action (ministry of reconciliation)</a:t>
            </a:r>
            <a:endParaRPr sz="1800">
              <a:solidFill>
                <a:schemeClr val="dk1"/>
              </a:solidFill>
            </a:endParaRPr>
          </a:p>
          <a:p>
            <a:pPr indent="-342900" lvl="2" marL="1371600" rtl="0" algn="l">
              <a:spcBef>
                <a:spcPts val="0"/>
              </a:spcBef>
              <a:spcAft>
                <a:spcPts val="0"/>
              </a:spcAft>
              <a:buClr>
                <a:schemeClr val="dk1"/>
              </a:buClr>
              <a:buSzPts val="1800"/>
              <a:buAutoNum type="arabicPeriod"/>
            </a:pPr>
            <a:r>
              <a:rPr lang="en" sz="1800">
                <a:solidFill>
                  <a:schemeClr val="dk1"/>
                </a:solidFill>
              </a:rPr>
              <a:t>Why are we afraid of the Holy Spirit?</a:t>
            </a:r>
            <a:endParaRPr sz="1800">
              <a:solidFill>
                <a:schemeClr val="dk1"/>
              </a:solidFill>
            </a:endParaRPr>
          </a:p>
          <a:p>
            <a:pPr indent="0" lvl="0" marL="1371600" rtl="0" algn="l">
              <a:spcBef>
                <a:spcPts val="0"/>
              </a:spcBef>
              <a:spcAft>
                <a:spcPts val="0"/>
              </a:spcAft>
              <a:buNone/>
            </a:pPr>
            <a:r>
              <a:t/>
            </a:r>
            <a:endParaRPr sz="1800">
              <a:solidFill>
                <a:schemeClr val="dk1"/>
              </a:solidFill>
            </a:endParaRPr>
          </a:p>
        </p:txBody>
      </p:sp>
      <p:pic>
        <p:nvPicPr>
          <p:cNvPr id="256" name="Google Shape;256;p42"/>
          <p:cNvPicPr preferRelativeResize="0"/>
          <p:nvPr/>
        </p:nvPicPr>
        <p:blipFill>
          <a:blip r:embed="rId3">
            <a:alphaModFix/>
          </a:blip>
          <a:stretch>
            <a:fillRect/>
          </a:stretch>
        </p:blipFill>
        <p:spPr>
          <a:xfrm>
            <a:off x="5623551" y="947863"/>
            <a:ext cx="3244525" cy="3247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Holy Catholic Church”</a:t>
            </a:r>
            <a:endParaRPr/>
          </a:p>
        </p:txBody>
      </p:sp>
      <p:sp>
        <p:nvSpPr>
          <p:cNvPr id="262" name="Google Shape;262;p43"/>
          <p:cNvSpPr txBox="1"/>
          <p:nvPr>
            <p:ph idx="1" type="body"/>
          </p:nvPr>
        </p:nvSpPr>
        <p:spPr>
          <a:xfrm>
            <a:off x="311700" y="1128350"/>
            <a:ext cx="50109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Holy - Set apart</a:t>
            </a:r>
            <a:endParaRPr/>
          </a:p>
        </p:txBody>
      </p:sp>
      <p:pic>
        <p:nvPicPr>
          <p:cNvPr id="263" name="Google Shape;263;p43"/>
          <p:cNvPicPr preferRelativeResize="0"/>
          <p:nvPr/>
        </p:nvPicPr>
        <p:blipFill>
          <a:blip r:embed="rId3">
            <a:alphaModFix/>
          </a:blip>
          <a:stretch>
            <a:fillRect/>
          </a:stretch>
        </p:blipFill>
        <p:spPr>
          <a:xfrm>
            <a:off x="5442875" y="487000"/>
            <a:ext cx="3086173" cy="3820976"/>
          </a:xfrm>
          <a:prstGeom prst="rect">
            <a:avLst/>
          </a:prstGeom>
          <a:noFill/>
          <a:ln>
            <a:noFill/>
          </a:ln>
        </p:spPr>
      </p:pic>
      <p:sp>
        <p:nvSpPr>
          <p:cNvPr id="264" name="Google Shape;264;p43"/>
          <p:cNvSpPr txBox="1"/>
          <p:nvPr/>
        </p:nvSpPr>
        <p:spPr>
          <a:xfrm>
            <a:off x="5485963" y="4427900"/>
            <a:ext cx="30000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chemeClr val="dk1"/>
                </a:solidFill>
                <a:highlight>
                  <a:schemeClr val="lt1"/>
                </a:highlight>
              </a:rPr>
              <a:t>Synaxis of All Saints - Orthodox</a:t>
            </a:r>
            <a:endParaRPr>
              <a:solidFill>
                <a:schemeClr val="dk1"/>
              </a:solidFill>
              <a:highlight>
                <a:schemeClr val="lt1"/>
              </a:high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Holy Catholic Church”</a:t>
            </a:r>
            <a:endParaRPr/>
          </a:p>
          <a:p>
            <a:pPr indent="0" lvl="0" marL="0" rtl="0" algn="l">
              <a:spcBef>
                <a:spcPts val="0"/>
              </a:spcBef>
              <a:spcAft>
                <a:spcPts val="0"/>
              </a:spcAft>
              <a:buNone/>
            </a:pPr>
            <a:r>
              <a:t/>
            </a:r>
            <a:endParaRPr/>
          </a:p>
        </p:txBody>
      </p:sp>
      <p:sp>
        <p:nvSpPr>
          <p:cNvPr id="270" name="Google Shape;270;p44"/>
          <p:cNvSpPr txBox="1"/>
          <p:nvPr>
            <p:ph idx="1" type="body"/>
          </p:nvPr>
        </p:nvSpPr>
        <p:spPr>
          <a:xfrm>
            <a:off x="311700" y="1152475"/>
            <a:ext cx="50109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Holy - Set apart</a:t>
            </a:r>
            <a:endParaRPr/>
          </a:p>
          <a:p>
            <a:pPr indent="-342900" lvl="0" marL="457200" rtl="0" algn="l">
              <a:spcBef>
                <a:spcPts val="0"/>
              </a:spcBef>
              <a:spcAft>
                <a:spcPts val="0"/>
              </a:spcAft>
              <a:buSzPts val="1800"/>
              <a:buChar char="●"/>
            </a:pPr>
            <a:r>
              <a:rPr lang="en"/>
              <a:t>Catholic - Universal </a:t>
            </a:r>
            <a:endParaRPr/>
          </a:p>
        </p:txBody>
      </p:sp>
      <p:pic>
        <p:nvPicPr>
          <p:cNvPr id="271" name="Google Shape;271;p44"/>
          <p:cNvPicPr preferRelativeResize="0"/>
          <p:nvPr/>
        </p:nvPicPr>
        <p:blipFill>
          <a:blip r:embed="rId3">
            <a:alphaModFix/>
          </a:blip>
          <a:stretch>
            <a:fillRect/>
          </a:stretch>
        </p:blipFill>
        <p:spPr>
          <a:xfrm>
            <a:off x="5442875" y="487000"/>
            <a:ext cx="3086173" cy="3820976"/>
          </a:xfrm>
          <a:prstGeom prst="rect">
            <a:avLst/>
          </a:prstGeom>
          <a:noFill/>
          <a:ln>
            <a:noFill/>
          </a:ln>
        </p:spPr>
      </p:pic>
      <p:sp>
        <p:nvSpPr>
          <p:cNvPr id="272" name="Google Shape;272;p44"/>
          <p:cNvSpPr txBox="1"/>
          <p:nvPr/>
        </p:nvSpPr>
        <p:spPr>
          <a:xfrm>
            <a:off x="5485963" y="4427900"/>
            <a:ext cx="30000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chemeClr val="dk1"/>
                </a:solidFill>
                <a:highlight>
                  <a:schemeClr val="lt1"/>
                </a:highlight>
              </a:rPr>
              <a:t>Synaxis of All Saints - Orthodox</a:t>
            </a:r>
            <a:endParaRPr>
              <a:solidFill>
                <a:schemeClr val="dk1"/>
              </a:solidFill>
              <a:highlight>
                <a:schemeClr val="lt1"/>
              </a:high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Holy Catholic Church”</a:t>
            </a:r>
            <a:endParaRPr/>
          </a:p>
          <a:p>
            <a:pPr indent="0" lvl="0" marL="0" rtl="0" algn="l">
              <a:spcBef>
                <a:spcPts val="0"/>
              </a:spcBef>
              <a:spcAft>
                <a:spcPts val="0"/>
              </a:spcAft>
              <a:buNone/>
            </a:pPr>
            <a:r>
              <a:t/>
            </a:r>
            <a:endParaRPr/>
          </a:p>
        </p:txBody>
      </p:sp>
      <p:sp>
        <p:nvSpPr>
          <p:cNvPr id="278" name="Google Shape;278;p45"/>
          <p:cNvSpPr txBox="1"/>
          <p:nvPr>
            <p:ph idx="1" type="body"/>
          </p:nvPr>
        </p:nvSpPr>
        <p:spPr>
          <a:xfrm>
            <a:off x="311700" y="1152475"/>
            <a:ext cx="50109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Holy - Set apart</a:t>
            </a:r>
            <a:endParaRPr/>
          </a:p>
          <a:p>
            <a:pPr indent="-342900" lvl="0" marL="457200" rtl="0" algn="l">
              <a:spcBef>
                <a:spcPts val="0"/>
              </a:spcBef>
              <a:spcAft>
                <a:spcPts val="0"/>
              </a:spcAft>
              <a:buSzPts val="1800"/>
              <a:buChar char="●"/>
            </a:pPr>
            <a:r>
              <a:rPr lang="en"/>
              <a:t>Catholic - Universal </a:t>
            </a:r>
            <a:endParaRPr/>
          </a:p>
          <a:p>
            <a:pPr indent="-342900" lvl="0" marL="457200" rtl="0" algn="l">
              <a:spcBef>
                <a:spcPts val="0"/>
              </a:spcBef>
              <a:spcAft>
                <a:spcPts val="0"/>
              </a:spcAft>
              <a:buSzPts val="1800"/>
              <a:buChar char="●"/>
            </a:pPr>
            <a:r>
              <a:rPr lang="en"/>
              <a:t>Ecclesiology </a:t>
            </a:r>
            <a:endParaRPr/>
          </a:p>
          <a:p>
            <a:pPr indent="-317500" lvl="1" marL="914400" rtl="0" algn="l">
              <a:spcBef>
                <a:spcPts val="0"/>
              </a:spcBef>
              <a:spcAft>
                <a:spcPts val="0"/>
              </a:spcAft>
              <a:buSzPts val="1400"/>
              <a:buChar char="○"/>
            </a:pPr>
            <a:r>
              <a:rPr lang="en"/>
              <a:t>People of God</a:t>
            </a:r>
            <a:endParaRPr/>
          </a:p>
          <a:p>
            <a:pPr indent="-317500" lvl="1" marL="914400" rtl="0" algn="l">
              <a:spcBef>
                <a:spcPts val="0"/>
              </a:spcBef>
              <a:spcAft>
                <a:spcPts val="0"/>
              </a:spcAft>
              <a:buSzPts val="1400"/>
              <a:buChar char="○"/>
            </a:pPr>
            <a:r>
              <a:rPr lang="en"/>
              <a:t>Body of Christ </a:t>
            </a:r>
            <a:endParaRPr/>
          </a:p>
          <a:p>
            <a:pPr indent="-317500" lvl="1" marL="914400" rtl="0" algn="l">
              <a:spcBef>
                <a:spcPts val="0"/>
              </a:spcBef>
              <a:spcAft>
                <a:spcPts val="0"/>
              </a:spcAft>
              <a:buSzPts val="1400"/>
              <a:buChar char="○"/>
            </a:pPr>
            <a:r>
              <a:rPr lang="en"/>
              <a:t>Temple of the Holy Spirit</a:t>
            </a:r>
            <a:endParaRPr/>
          </a:p>
          <a:p>
            <a:pPr indent="-317500" lvl="1" marL="914400" rtl="0" algn="l">
              <a:spcBef>
                <a:spcPts val="0"/>
              </a:spcBef>
              <a:spcAft>
                <a:spcPts val="0"/>
              </a:spcAft>
              <a:buSzPts val="1400"/>
              <a:buChar char="○"/>
            </a:pPr>
            <a:r>
              <a:rPr lang="en"/>
              <a:t>Preaching Communion </a:t>
            </a:r>
            <a:endParaRPr/>
          </a:p>
          <a:p>
            <a:pPr indent="-317500" lvl="2" marL="1371600" rtl="0" algn="l">
              <a:spcBef>
                <a:spcPts val="0"/>
              </a:spcBef>
              <a:spcAft>
                <a:spcPts val="0"/>
              </a:spcAft>
              <a:buSzPts val="1400"/>
              <a:buChar char="■"/>
            </a:pPr>
            <a:r>
              <a:rPr lang="en"/>
              <a:t>Word &amp; Sacrament</a:t>
            </a:r>
            <a:endParaRPr/>
          </a:p>
          <a:p>
            <a:pPr indent="-317500" lvl="2" marL="1371600" rtl="0" algn="l">
              <a:spcBef>
                <a:spcPts val="0"/>
              </a:spcBef>
              <a:spcAft>
                <a:spcPts val="0"/>
              </a:spcAft>
              <a:buSzPts val="1400"/>
              <a:buChar char="■"/>
            </a:pPr>
            <a:r>
              <a:rPr lang="en"/>
              <a:t>“With God’s help, we will proclaim the good news, and live according to the example of Christ.” </a:t>
            </a:r>
            <a:endParaRPr/>
          </a:p>
        </p:txBody>
      </p:sp>
      <p:pic>
        <p:nvPicPr>
          <p:cNvPr id="279" name="Google Shape;279;p45"/>
          <p:cNvPicPr preferRelativeResize="0"/>
          <p:nvPr/>
        </p:nvPicPr>
        <p:blipFill>
          <a:blip r:embed="rId3">
            <a:alphaModFix/>
          </a:blip>
          <a:stretch>
            <a:fillRect/>
          </a:stretch>
        </p:blipFill>
        <p:spPr>
          <a:xfrm>
            <a:off x="5442875" y="487000"/>
            <a:ext cx="3086173" cy="3820976"/>
          </a:xfrm>
          <a:prstGeom prst="rect">
            <a:avLst/>
          </a:prstGeom>
          <a:noFill/>
          <a:ln>
            <a:noFill/>
          </a:ln>
        </p:spPr>
      </p:pic>
      <p:sp>
        <p:nvSpPr>
          <p:cNvPr id="280" name="Google Shape;280;p45"/>
          <p:cNvSpPr txBox="1"/>
          <p:nvPr/>
        </p:nvSpPr>
        <p:spPr>
          <a:xfrm>
            <a:off x="5485963" y="4427900"/>
            <a:ext cx="30000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chemeClr val="dk1"/>
                </a:solidFill>
                <a:highlight>
                  <a:schemeClr val="lt1"/>
                </a:highlight>
              </a:rPr>
              <a:t>Synaxis of All Saints - Orthodox</a:t>
            </a:r>
            <a:endParaRPr>
              <a:solidFill>
                <a:schemeClr val="dk1"/>
              </a:solidFill>
              <a:highlight>
                <a:schemeClr val="lt1"/>
              </a:high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Communion of Saints”</a:t>
            </a:r>
            <a:endParaRPr/>
          </a:p>
        </p:txBody>
      </p:sp>
      <p:sp>
        <p:nvSpPr>
          <p:cNvPr id="286" name="Google Shape;286;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7" name="Google Shape;287;p46"/>
          <p:cNvPicPr preferRelativeResize="0"/>
          <p:nvPr/>
        </p:nvPicPr>
        <p:blipFill>
          <a:blip r:embed="rId3">
            <a:alphaModFix/>
          </a:blip>
          <a:stretch>
            <a:fillRect/>
          </a:stretch>
        </p:blipFill>
        <p:spPr>
          <a:xfrm>
            <a:off x="5442875" y="487000"/>
            <a:ext cx="3086173" cy="38209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Communion of Saints”</a:t>
            </a:r>
            <a:endParaRPr/>
          </a:p>
        </p:txBody>
      </p:sp>
      <p:sp>
        <p:nvSpPr>
          <p:cNvPr id="293" name="Google Shape;293;p47"/>
          <p:cNvSpPr txBox="1"/>
          <p:nvPr>
            <p:ph idx="1" type="body"/>
          </p:nvPr>
        </p:nvSpPr>
        <p:spPr>
          <a:xfrm>
            <a:off x="841975" y="1152475"/>
            <a:ext cx="40425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Trans-mortal communion</a:t>
            </a:r>
            <a:endParaRPr/>
          </a:p>
          <a:p>
            <a:pPr indent="-342900" lvl="0" marL="457200" rtl="0" algn="l">
              <a:spcBef>
                <a:spcPts val="0"/>
              </a:spcBef>
              <a:spcAft>
                <a:spcPts val="0"/>
              </a:spcAft>
              <a:buSzPts val="1800"/>
              <a:buChar char="●"/>
            </a:pPr>
            <a:r>
              <a:rPr lang="en"/>
              <a:t>Sanctified Sinners</a:t>
            </a:r>
            <a:endParaRPr/>
          </a:p>
          <a:p>
            <a:pPr indent="-342900" lvl="0" marL="457200" rtl="0" algn="l">
              <a:spcBef>
                <a:spcPts val="0"/>
              </a:spcBef>
              <a:spcAft>
                <a:spcPts val="0"/>
              </a:spcAft>
              <a:buSzPts val="1800"/>
              <a:buChar char="●"/>
            </a:pPr>
            <a:r>
              <a:rPr lang="en"/>
              <a:t>Whom God saves</a:t>
            </a:r>
            <a:endParaRPr/>
          </a:p>
        </p:txBody>
      </p:sp>
      <p:pic>
        <p:nvPicPr>
          <p:cNvPr id="294" name="Google Shape;294;p47"/>
          <p:cNvPicPr preferRelativeResize="0"/>
          <p:nvPr/>
        </p:nvPicPr>
        <p:blipFill>
          <a:blip r:embed="rId3">
            <a:alphaModFix/>
          </a:blip>
          <a:stretch>
            <a:fillRect/>
          </a:stretch>
        </p:blipFill>
        <p:spPr>
          <a:xfrm>
            <a:off x="5442875" y="487000"/>
            <a:ext cx="3086173" cy="38209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Forgiveness of Sins”</a:t>
            </a:r>
            <a:endParaRPr/>
          </a:p>
        </p:txBody>
      </p:sp>
      <p:sp>
        <p:nvSpPr>
          <p:cNvPr id="300" name="Google Shape;300;p48"/>
          <p:cNvSpPr txBox="1"/>
          <p:nvPr>
            <p:ph idx="1" type="body"/>
          </p:nvPr>
        </p:nvSpPr>
        <p:spPr>
          <a:xfrm>
            <a:off x="311700" y="1152475"/>
            <a:ext cx="4359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What God has done!  (whether we like it or not…)</a:t>
            </a:r>
            <a:endParaRPr/>
          </a:p>
          <a:p>
            <a:pPr indent="-342900" lvl="0" marL="457200" rtl="0" algn="l">
              <a:spcBef>
                <a:spcPts val="0"/>
              </a:spcBef>
              <a:spcAft>
                <a:spcPts val="0"/>
              </a:spcAft>
              <a:buSzPts val="1800"/>
              <a:buChar char="●"/>
            </a:pPr>
            <a:r>
              <a:rPr lang="en"/>
              <a:t>The story the church is charged to tell! (whether we like it or not…)</a:t>
            </a:r>
            <a:endParaRPr/>
          </a:p>
        </p:txBody>
      </p:sp>
      <p:pic>
        <p:nvPicPr>
          <p:cNvPr id="301" name="Google Shape;301;p48"/>
          <p:cNvPicPr preferRelativeResize="0"/>
          <p:nvPr/>
        </p:nvPicPr>
        <p:blipFill rotWithShape="1">
          <a:blip r:embed="rId3">
            <a:alphaModFix/>
          </a:blip>
          <a:srcRect b="-9329" l="-21550" r="21550" t="9330"/>
          <a:stretch/>
        </p:blipFill>
        <p:spPr>
          <a:xfrm>
            <a:off x="4916700" y="1017725"/>
            <a:ext cx="2722400" cy="382097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resurrection of the body and the live everlasting”</a:t>
            </a:r>
            <a:endParaRPr/>
          </a:p>
        </p:txBody>
      </p:sp>
      <p:pic>
        <p:nvPicPr>
          <p:cNvPr id="307" name="Google Shape;307;p49"/>
          <p:cNvPicPr preferRelativeResize="0"/>
          <p:nvPr/>
        </p:nvPicPr>
        <p:blipFill>
          <a:blip r:embed="rId3">
            <a:alphaModFix/>
          </a:blip>
          <a:stretch>
            <a:fillRect/>
          </a:stretch>
        </p:blipFill>
        <p:spPr>
          <a:xfrm>
            <a:off x="4270375" y="1260850"/>
            <a:ext cx="4561925" cy="2621800"/>
          </a:xfrm>
          <a:prstGeom prst="rect">
            <a:avLst/>
          </a:prstGeom>
          <a:noFill/>
          <a:ln>
            <a:noFill/>
          </a:ln>
        </p:spPr>
      </p:pic>
      <p:sp>
        <p:nvSpPr>
          <p:cNvPr id="308" name="Google Shape;308;p49"/>
          <p:cNvSpPr txBox="1"/>
          <p:nvPr/>
        </p:nvSpPr>
        <p:spPr>
          <a:xfrm>
            <a:off x="4707625" y="4251075"/>
            <a:ext cx="3897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0645AD"/>
                </a:solidFill>
                <a:highlight>
                  <a:srgbClr val="FFFFFF"/>
                </a:highlight>
                <a:uFill>
                  <a:noFill/>
                </a:uFill>
                <a:hlinkClick r:id="rId4">
                  <a:extLst>
                    <a:ext uri="{A12FA001-AC4F-418D-AE19-62706E023703}">
                      <ahyp:hlinkClr val="tx"/>
                    </a:ext>
                  </a:extLst>
                </a:hlinkClick>
              </a:rPr>
              <a:t>Vision of the Valley of Dry Bones</a:t>
            </a:r>
            <a:r>
              <a:rPr lang="en" sz="1500">
                <a:solidFill>
                  <a:srgbClr val="202122"/>
                </a:solidFill>
                <a:highlight>
                  <a:srgbClr val="FFFFFF"/>
                </a:highlight>
              </a:rPr>
              <a:t>, fresco from the </a:t>
            </a:r>
            <a:r>
              <a:rPr lang="en" sz="1500">
                <a:solidFill>
                  <a:srgbClr val="0645AD"/>
                </a:solidFill>
                <a:highlight>
                  <a:srgbClr val="FFFFFF"/>
                </a:highlight>
                <a:uFill>
                  <a:noFill/>
                </a:uFill>
                <a:hlinkClick r:id="rId5">
                  <a:extLst>
                    <a:ext uri="{A12FA001-AC4F-418D-AE19-62706E023703}">
                      <ahyp:hlinkClr val="tx"/>
                    </a:ext>
                  </a:extLst>
                </a:hlinkClick>
              </a:rPr>
              <a:t>Dura-Europos synagogue</a:t>
            </a:r>
            <a:endParaRPr>
              <a:solidFill>
                <a:schemeClr val="dk1"/>
              </a:solidFill>
              <a:highlight>
                <a:schemeClr val="lt1"/>
              </a:high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resurrection of the body and the live everlasting”</a:t>
            </a:r>
            <a:endParaRPr/>
          </a:p>
        </p:txBody>
      </p:sp>
      <p:sp>
        <p:nvSpPr>
          <p:cNvPr id="314" name="Google Shape;314;p50"/>
          <p:cNvSpPr txBox="1"/>
          <p:nvPr>
            <p:ph idx="1" type="body"/>
          </p:nvPr>
        </p:nvSpPr>
        <p:spPr>
          <a:xfrm>
            <a:off x="311700" y="1152475"/>
            <a:ext cx="49344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What God has promised</a:t>
            </a:r>
            <a:endParaRPr/>
          </a:p>
          <a:p>
            <a:pPr indent="0" lvl="0" marL="457200" rtl="0" algn="l">
              <a:spcBef>
                <a:spcPts val="1200"/>
              </a:spcBef>
              <a:spcAft>
                <a:spcPts val="1200"/>
              </a:spcAft>
              <a:buNone/>
            </a:pPr>
            <a:r>
              <a:t/>
            </a:r>
            <a:endParaRPr/>
          </a:p>
        </p:txBody>
      </p:sp>
      <p:pic>
        <p:nvPicPr>
          <p:cNvPr id="315" name="Google Shape;315;p50"/>
          <p:cNvPicPr preferRelativeResize="0"/>
          <p:nvPr/>
        </p:nvPicPr>
        <p:blipFill>
          <a:blip r:embed="rId3">
            <a:alphaModFix/>
          </a:blip>
          <a:stretch>
            <a:fillRect/>
          </a:stretch>
        </p:blipFill>
        <p:spPr>
          <a:xfrm>
            <a:off x="4270375" y="1260850"/>
            <a:ext cx="4561925" cy="2621800"/>
          </a:xfrm>
          <a:prstGeom prst="rect">
            <a:avLst/>
          </a:prstGeom>
          <a:noFill/>
          <a:ln>
            <a:noFill/>
          </a:ln>
        </p:spPr>
      </p:pic>
      <p:sp>
        <p:nvSpPr>
          <p:cNvPr id="316" name="Google Shape;316;p50"/>
          <p:cNvSpPr txBox="1"/>
          <p:nvPr/>
        </p:nvSpPr>
        <p:spPr>
          <a:xfrm>
            <a:off x="4707625" y="4251075"/>
            <a:ext cx="3897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0645AD"/>
                </a:solidFill>
                <a:highlight>
                  <a:srgbClr val="FFFFFF"/>
                </a:highlight>
                <a:uFill>
                  <a:noFill/>
                </a:uFill>
                <a:hlinkClick r:id="rId4">
                  <a:extLst>
                    <a:ext uri="{A12FA001-AC4F-418D-AE19-62706E023703}">
                      <ahyp:hlinkClr val="tx"/>
                    </a:ext>
                  </a:extLst>
                </a:hlinkClick>
              </a:rPr>
              <a:t>Vision of the Valley of Dry Bones</a:t>
            </a:r>
            <a:r>
              <a:rPr lang="en" sz="1500">
                <a:solidFill>
                  <a:srgbClr val="202122"/>
                </a:solidFill>
                <a:highlight>
                  <a:srgbClr val="FFFFFF"/>
                </a:highlight>
              </a:rPr>
              <a:t>, fresco from the </a:t>
            </a:r>
            <a:r>
              <a:rPr lang="en" sz="1500">
                <a:solidFill>
                  <a:srgbClr val="0645AD"/>
                </a:solidFill>
                <a:highlight>
                  <a:srgbClr val="FFFFFF"/>
                </a:highlight>
                <a:uFill>
                  <a:noFill/>
                </a:uFill>
                <a:hlinkClick r:id="rId5">
                  <a:extLst>
                    <a:ext uri="{A12FA001-AC4F-418D-AE19-62706E023703}">
                      <ahyp:hlinkClr val="tx"/>
                    </a:ext>
                  </a:extLst>
                </a:hlinkClick>
              </a:rPr>
              <a:t>Dura-Europos synagogue</a:t>
            </a:r>
            <a:endParaRPr>
              <a:solidFill>
                <a:schemeClr val="dk1"/>
              </a:solidFill>
              <a:highlight>
                <a:schemeClr val="lt1"/>
              </a:high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resurrection of the body and the live everlasting”</a:t>
            </a:r>
            <a:endParaRPr/>
          </a:p>
        </p:txBody>
      </p:sp>
      <p:sp>
        <p:nvSpPr>
          <p:cNvPr id="322" name="Google Shape;322;p51"/>
          <p:cNvSpPr txBox="1"/>
          <p:nvPr>
            <p:ph idx="1" type="body"/>
          </p:nvPr>
        </p:nvSpPr>
        <p:spPr>
          <a:xfrm>
            <a:off x="311700" y="1152475"/>
            <a:ext cx="49344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What God has promised</a:t>
            </a:r>
            <a:endParaRPr/>
          </a:p>
          <a:p>
            <a:pPr indent="-342900" lvl="0" marL="457200" rtl="0" algn="l">
              <a:spcBef>
                <a:spcPts val="0"/>
              </a:spcBef>
              <a:spcAft>
                <a:spcPts val="0"/>
              </a:spcAft>
              <a:buSzPts val="1800"/>
              <a:buChar char="●"/>
            </a:pPr>
            <a:r>
              <a:rPr lang="en"/>
              <a:t>Not just souls</a:t>
            </a:r>
            <a:endParaRPr/>
          </a:p>
          <a:p>
            <a:pPr indent="0" lvl="0" marL="0" rtl="0" algn="l">
              <a:spcBef>
                <a:spcPts val="1200"/>
              </a:spcBef>
              <a:spcAft>
                <a:spcPts val="1200"/>
              </a:spcAft>
              <a:buNone/>
            </a:pPr>
            <a:r>
              <a:t/>
            </a:r>
            <a:endParaRPr/>
          </a:p>
        </p:txBody>
      </p:sp>
      <p:pic>
        <p:nvPicPr>
          <p:cNvPr id="323" name="Google Shape;323;p51"/>
          <p:cNvPicPr preferRelativeResize="0"/>
          <p:nvPr/>
        </p:nvPicPr>
        <p:blipFill>
          <a:blip r:embed="rId3">
            <a:alphaModFix/>
          </a:blip>
          <a:stretch>
            <a:fillRect/>
          </a:stretch>
        </p:blipFill>
        <p:spPr>
          <a:xfrm>
            <a:off x="4270375" y="1260850"/>
            <a:ext cx="4561925" cy="2621800"/>
          </a:xfrm>
          <a:prstGeom prst="rect">
            <a:avLst/>
          </a:prstGeom>
          <a:noFill/>
          <a:ln>
            <a:noFill/>
          </a:ln>
        </p:spPr>
      </p:pic>
      <p:sp>
        <p:nvSpPr>
          <p:cNvPr id="324" name="Google Shape;324;p51"/>
          <p:cNvSpPr txBox="1"/>
          <p:nvPr/>
        </p:nvSpPr>
        <p:spPr>
          <a:xfrm>
            <a:off x="4707625" y="4251075"/>
            <a:ext cx="3897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0645AD"/>
                </a:solidFill>
                <a:highlight>
                  <a:srgbClr val="FFFFFF"/>
                </a:highlight>
                <a:uFill>
                  <a:noFill/>
                </a:uFill>
                <a:hlinkClick r:id="rId4">
                  <a:extLst>
                    <a:ext uri="{A12FA001-AC4F-418D-AE19-62706E023703}">
                      <ahyp:hlinkClr val="tx"/>
                    </a:ext>
                  </a:extLst>
                </a:hlinkClick>
              </a:rPr>
              <a:t>Vision of the Valley of Dry Bones</a:t>
            </a:r>
            <a:r>
              <a:rPr lang="en" sz="1500">
                <a:solidFill>
                  <a:srgbClr val="202122"/>
                </a:solidFill>
                <a:highlight>
                  <a:srgbClr val="FFFFFF"/>
                </a:highlight>
              </a:rPr>
              <a:t>, fresco from the </a:t>
            </a:r>
            <a:r>
              <a:rPr lang="en" sz="1500">
                <a:solidFill>
                  <a:srgbClr val="0645AD"/>
                </a:solidFill>
                <a:highlight>
                  <a:srgbClr val="FFFFFF"/>
                </a:highlight>
                <a:uFill>
                  <a:noFill/>
                </a:uFill>
                <a:hlinkClick r:id="rId5">
                  <a:extLst>
                    <a:ext uri="{A12FA001-AC4F-418D-AE19-62706E023703}">
                      <ahyp:hlinkClr val="tx"/>
                    </a:ext>
                  </a:extLst>
                </a:hlinkClick>
              </a:rPr>
              <a:t>Dura-Europos synagogue</a:t>
            </a:r>
            <a:endParaRPr>
              <a:solidFill>
                <a:schemeClr val="dk1"/>
              </a:solidFill>
              <a:highlight>
                <a:schemeClr val="lt1"/>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16"/>
          <p:cNvPicPr preferRelativeResize="0"/>
          <p:nvPr/>
        </p:nvPicPr>
        <p:blipFill>
          <a:blip r:embed="rId3">
            <a:alphaModFix/>
          </a:blip>
          <a:stretch>
            <a:fillRect/>
          </a:stretch>
        </p:blipFill>
        <p:spPr>
          <a:xfrm>
            <a:off x="6058637" y="0"/>
            <a:ext cx="2037726" cy="5143500"/>
          </a:xfrm>
          <a:prstGeom prst="rect">
            <a:avLst/>
          </a:prstGeom>
          <a:noFill/>
          <a:ln>
            <a:noFill/>
          </a:ln>
        </p:spPr>
      </p:pic>
      <p:sp>
        <p:nvSpPr>
          <p:cNvPr id="71" name="Google Shape;71;p16"/>
          <p:cNvSpPr txBox="1"/>
          <p:nvPr/>
        </p:nvSpPr>
        <p:spPr>
          <a:xfrm>
            <a:off x="556775" y="1199150"/>
            <a:ext cx="53538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rPr>
              <a:t>Why the Creed?</a:t>
            </a:r>
            <a:endParaRPr sz="2600">
              <a:solidFill>
                <a:schemeClr val="dk1"/>
              </a:solidFill>
            </a:endParaRPr>
          </a:p>
          <a:p>
            <a:pPr indent="0" lvl="0" marL="457200" rtl="0" algn="l">
              <a:spcBef>
                <a:spcPts val="0"/>
              </a:spcBef>
              <a:spcAft>
                <a:spcPts val="0"/>
              </a:spcAft>
              <a:buNone/>
            </a:pPr>
            <a:r>
              <a:t/>
            </a:r>
            <a:endParaRPr sz="2600">
              <a:solidFill>
                <a:schemeClr val="dk1"/>
              </a:solidFill>
            </a:endParaRPr>
          </a:p>
          <a:p>
            <a:pPr indent="0" lvl="0" marL="0" rtl="0" algn="l">
              <a:spcBef>
                <a:spcPts val="0"/>
              </a:spcBef>
              <a:spcAft>
                <a:spcPts val="0"/>
              </a:spcAft>
              <a:buNone/>
            </a:pPr>
            <a:r>
              <a:t/>
            </a:r>
            <a:endParaRPr sz="2600">
              <a:solidFill>
                <a:schemeClr val="dk1"/>
              </a:solidFill>
            </a:endParaRPr>
          </a:p>
          <a:p>
            <a:pPr indent="0" lvl="0" marL="0" rtl="0" algn="l">
              <a:spcBef>
                <a:spcPts val="0"/>
              </a:spcBef>
              <a:spcAft>
                <a:spcPts val="0"/>
              </a:spcAft>
              <a:buNone/>
            </a:pPr>
            <a:r>
              <a:t/>
            </a:r>
            <a:endParaRPr sz="2600">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resurrection of the body and the live everlasting”</a:t>
            </a:r>
            <a:endParaRPr/>
          </a:p>
        </p:txBody>
      </p:sp>
      <p:sp>
        <p:nvSpPr>
          <p:cNvPr id="330" name="Google Shape;330;p52"/>
          <p:cNvSpPr txBox="1"/>
          <p:nvPr>
            <p:ph idx="1" type="body"/>
          </p:nvPr>
        </p:nvSpPr>
        <p:spPr>
          <a:xfrm>
            <a:off x="311700" y="1152475"/>
            <a:ext cx="49344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What God has promised</a:t>
            </a:r>
            <a:endParaRPr/>
          </a:p>
          <a:p>
            <a:pPr indent="-342900" lvl="0" marL="457200" rtl="0" algn="l">
              <a:spcBef>
                <a:spcPts val="0"/>
              </a:spcBef>
              <a:spcAft>
                <a:spcPts val="0"/>
              </a:spcAft>
              <a:buSzPts val="1800"/>
              <a:buChar char="●"/>
            </a:pPr>
            <a:r>
              <a:rPr lang="en"/>
              <a:t>Not just souls</a:t>
            </a:r>
            <a:endParaRPr/>
          </a:p>
          <a:p>
            <a:pPr indent="-342900" lvl="0" marL="457200" rtl="0" algn="l">
              <a:spcBef>
                <a:spcPts val="0"/>
              </a:spcBef>
              <a:spcAft>
                <a:spcPts val="0"/>
              </a:spcAft>
              <a:buSzPts val="1800"/>
              <a:buChar char="●"/>
            </a:pPr>
            <a:r>
              <a:rPr lang="en"/>
              <a:t>Life Everlasting, Eternal Life =</a:t>
            </a:r>
            <a:endParaRPr/>
          </a:p>
        </p:txBody>
      </p:sp>
      <p:pic>
        <p:nvPicPr>
          <p:cNvPr id="331" name="Google Shape;331;p52"/>
          <p:cNvPicPr preferRelativeResize="0"/>
          <p:nvPr/>
        </p:nvPicPr>
        <p:blipFill>
          <a:blip r:embed="rId3">
            <a:alphaModFix/>
          </a:blip>
          <a:stretch>
            <a:fillRect/>
          </a:stretch>
        </p:blipFill>
        <p:spPr>
          <a:xfrm>
            <a:off x="4270375" y="1260850"/>
            <a:ext cx="4561925" cy="2621800"/>
          </a:xfrm>
          <a:prstGeom prst="rect">
            <a:avLst/>
          </a:prstGeom>
          <a:noFill/>
          <a:ln>
            <a:noFill/>
          </a:ln>
        </p:spPr>
      </p:pic>
      <p:sp>
        <p:nvSpPr>
          <p:cNvPr id="332" name="Google Shape;332;p52"/>
          <p:cNvSpPr txBox="1"/>
          <p:nvPr/>
        </p:nvSpPr>
        <p:spPr>
          <a:xfrm>
            <a:off x="4707625" y="4251075"/>
            <a:ext cx="3897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0645AD"/>
                </a:solidFill>
                <a:highlight>
                  <a:srgbClr val="FFFFFF"/>
                </a:highlight>
                <a:uFill>
                  <a:noFill/>
                </a:uFill>
                <a:hlinkClick r:id="rId4">
                  <a:extLst>
                    <a:ext uri="{A12FA001-AC4F-418D-AE19-62706E023703}">
                      <ahyp:hlinkClr val="tx"/>
                    </a:ext>
                  </a:extLst>
                </a:hlinkClick>
              </a:rPr>
              <a:t>Vision of the Valley of Dry Bones</a:t>
            </a:r>
            <a:r>
              <a:rPr lang="en" sz="1500">
                <a:solidFill>
                  <a:srgbClr val="202122"/>
                </a:solidFill>
                <a:highlight>
                  <a:srgbClr val="FFFFFF"/>
                </a:highlight>
              </a:rPr>
              <a:t>, fresco from the </a:t>
            </a:r>
            <a:r>
              <a:rPr lang="en" sz="1500">
                <a:solidFill>
                  <a:srgbClr val="0645AD"/>
                </a:solidFill>
                <a:highlight>
                  <a:srgbClr val="FFFFFF"/>
                </a:highlight>
                <a:uFill>
                  <a:noFill/>
                </a:uFill>
                <a:hlinkClick r:id="rId5">
                  <a:extLst>
                    <a:ext uri="{A12FA001-AC4F-418D-AE19-62706E023703}">
                      <ahyp:hlinkClr val="tx"/>
                    </a:ext>
                  </a:extLst>
                </a:hlinkClick>
              </a:rPr>
              <a:t>Dura-Europos synagogue</a:t>
            </a:r>
            <a:endParaRPr>
              <a:solidFill>
                <a:schemeClr val="dk1"/>
              </a:solidFill>
              <a:highlight>
                <a:schemeClr val="lt1"/>
              </a:high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53"/>
          <p:cNvPicPr preferRelativeResize="0"/>
          <p:nvPr/>
        </p:nvPicPr>
        <p:blipFill>
          <a:blip r:embed="rId3">
            <a:alphaModFix/>
          </a:blip>
          <a:stretch>
            <a:fillRect/>
          </a:stretch>
        </p:blipFill>
        <p:spPr>
          <a:xfrm>
            <a:off x="4032550" y="1443850"/>
            <a:ext cx="4729649" cy="3547250"/>
          </a:xfrm>
          <a:prstGeom prst="rect">
            <a:avLst/>
          </a:prstGeom>
          <a:noFill/>
          <a:ln>
            <a:noFill/>
          </a:ln>
        </p:spPr>
      </p:pic>
      <p:sp>
        <p:nvSpPr>
          <p:cNvPr id="338" name="Google Shape;338;p53"/>
          <p:cNvSpPr txBox="1"/>
          <p:nvPr>
            <p:ph idx="4294967295" type="title"/>
          </p:nvPr>
        </p:nvSpPr>
        <p:spPr>
          <a:xfrm>
            <a:off x="311700" y="445025"/>
            <a:ext cx="4693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Third Article</a:t>
            </a:r>
            <a:endParaRPr/>
          </a:p>
          <a:p>
            <a:pPr indent="0" lvl="0" marL="0" rtl="0" algn="l">
              <a:spcBef>
                <a:spcPts val="0"/>
              </a:spcBef>
              <a:spcAft>
                <a:spcPts val="0"/>
              </a:spcAft>
              <a:buNone/>
            </a:pPr>
            <a:r>
              <a:rPr lang="en"/>
              <a:t>“I believe in the Holy Spirit, the holy catholic church, the communion of saints, the forgiveness of sins, t</a:t>
            </a:r>
            <a:r>
              <a:rPr lang="en"/>
              <a:t>he resurrection of the body and the live everlasting,”</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54"/>
          <p:cNvPicPr preferRelativeResize="0"/>
          <p:nvPr/>
        </p:nvPicPr>
        <p:blipFill>
          <a:blip r:embed="rId3">
            <a:alphaModFix/>
          </a:blip>
          <a:stretch>
            <a:fillRect/>
          </a:stretch>
        </p:blipFill>
        <p:spPr>
          <a:xfrm>
            <a:off x="3018963" y="152400"/>
            <a:ext cx="3106086" cy="4838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Operations of Grace</a:t>
            </a:r>
            <a:endParaRPr/>
          </a:p>
        </p:txBody>
      </p:sp>
      <p:sp>
        <p:nvSpPr>
          <p:cNvPr id="349" name="Google Shape;349;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grace?</a:t>
            </a:r>
            <a:endParaRPr/>
          </a:p>
          <a:p>
            <a:pPr indent="0" lvl="0" marL="0" rtl="0" algn="l">
              <a:spcBef>
                <a:spcPts val="1200"/>
              </a:spcBef>
              <a:spcAft>
                <a:spcPts val="0"/>
              </a:spcAft>
              <a:buNone/>
            </a:pPr>
            <a:r>
              <a:rPr lang="en"/>
              <a:t>	God’s unconditional, unmerited love</a:t>
            </a:r>
            <a:endParaRPr/>
          </a:p>
          <a:p>
            <a:pPr indent="0" lvl="0" marL="0" rtl="0" algn="l">
              <a:spcBef>
                <a:spcPts val="1200"/>
              </a:spcBef>
              <a:spcAft>
                <a:spcPts val="120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Types or operations?</a:t>
            </a:r>
            <a:endParaRPr/>
          </a:p>
        </p:txBody>
      </p:sp>
      <p:sp>
        <p:nvSpPr>
          <p:cNvPr id="355" name="Google Shape;355;p5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Not this:</a:t>
            </a:r>
            <a:endParaRPr/>
          </a:p>
        </p:txBody>
      </p:sp>
      <p:sp>
        <p:nvSpPr>
          <p:cNvPr id="356" name="Google Shape;356;p5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This:</a:t>
            </a:r>
            <a:endParaRPr/>
          </a:p>
        </p:txBody>
      </p:sp>
      <p:pic>
        <p:nvPicPr>
          <p:cNvPr id="357" name="Google Shape;357;p56"/>
          <p:cNvPicPr preferRelativeResize="0"/>
          <p:nvPr/>
        </p:nvPicPr>
        <p:blipFill>
          <a:blip r:embed="rId3">
            <a:alphaModFix/>
          </a:blip>
          <a:stretch>
            <a:fillRect/>
          </a:stretch>
        </p:blipFill>
        <p:spPr>
          <a:xfrm>
            <a:off x="376004" y="1697250"/>
            <a:ext cx="3430176" cy="2571751"/>
          </a:xfrm>
          <a:prstGeom prst="rect">
            <a:avLst/>
          </a:prstGeom>
          <a:noFill/>
          <a:ln>
            <a:noFill/>
          </a:ln>
        </p:spPr>
      </p:pic>
      <p:pic>
        <p:nvPicPr>
          <p:cNvPr id="358" name="Google Shape;358;p56"/>
          <p:cNvPicPr preferRelativeResize="0"/>
          <p:nvPr/>
        </p:nvPicPr>
        <p:blipFill>
          <a:blip r:embed="rId4">
            <a:alphaModFix/>
          </a:blip>
          <a:stretch>
            <a:fillRect/>
          </a:stretch>
        </p:blipFill>
        <p:spPr>
          <a:xfrm>
            <a:off x="4571997" y="1616800"/>
            <a:ext cx="3858575" cy="257174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Three operations of Grace</a:t>
            </a:r>
            <a:endParaRPr/>
          </a:p>
        </p:txBody>
      </p:sp>
      <p:sp>
        <p:nvSpPr>
          <p:cNvPr id="364" name="Google Shape;364;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Prevenient</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Justifying</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Sanctifying</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Drew rap!</a:t>
            </a:r>
            <a:endParaRPr/>
          </a:p>
        </p:txBody>
      </p:sp>
      <p:pic>
        <p:nvPicPr>
          <p:cNvPr id="365" name="Google Shape;365;p57"/>
          <p:cNvPicPr preferRelativeResize="0"/>
          <p:nvPr/>
        </p:nvPicPr>
        <p:blipFill rotWithShape="1">
          <a:blip r:embed="rId3">
            <a:alphaModFix/>
          </a:blip>
          <a:srcRect b="21091" l="0" r="0" t="21453"/>
          <a:stretch/>
        </p:blipFill>
        <p:spPr>
          <a:xfrm>
            <a:off x="1999175" y="1484050"/>
            <a:ext cx="3717500" cy="2328550"/>
          </a:xfrm>
          <a:prstGeom prst="rect">
            <a:avLst/>
          </a:prstGeom>
          <a:noFill/>
          <a:ln>
            <a:noFill/>
          </a:ln>
        </p:spPr>
      </p:pic>
      <p:pic>
        <p:nvPicPr>
          <p:cNvPr id="366" name="Google Shape;366;p57"/>
          <p:cNvPicPr preferRelativeResize="0"/>
          <p:nvPr/>
        </p:nvPicPr>
        <p:blipFill>
          <a:blip r:embed="rId4">
            <a:alphaModFix/>
          </a:blip>
          <a:stretch>
            <a:fillRect/>
          </a:stretch>
        </p:blipFill>
        <p:spPr>
          <a:xfrm>
            <a:off x="5828599" y="583700"/>
            <a:ext cx="3066125" cy="407524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58"/>
          <p:cNvPicPr preferRelativeResize="0"/>
          <p:nvPr/>
        </p:nvPicPr>
        <p:blipFill>
          <a:blip r:embed="rId3">
            <a:alphaModFix/>
          </a:blip>
          <a:stretch>
            <a:fillRect/>
          </a:stretch>
        </p:blipFill>
        <p:spPr>
          <a:xfrm>
            <a:off x="515600" y="204300"/>
            <a:ext cx="3804428" cy="4838700"/>
          </a:xfrm>
          <a:prstGeom prst="rect">
            <a:avLst/>
          </a:prstGeom>
          <a:noFill/>
          <a:ln>
            <a:noFill/>
          </a:ln>
        </p:spPr>
      </p:pic>
      <p:pic>
        <p:nvPicPr>
          <p:cNvPr id="372" name="Google Shape;372;p58"/>
          <p:cNvPicPr preferRelativeResize="0"/>
          <p:nvPr/>
        </p:nvPicPr>
        <p:blipFill>
          <a:blip r:embed="rId4">
            <a:alphaModFix/>
          </a:blip>
          <a:stretch>
            <a:fillRect/>
          </a:stretch>
        </p:blipFill>
        <p:spPr>
          <a:xfrm>
            <a:off x="4822578" y="152400"/>
            <a:ext cx="3944591" cy="48386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sacrament?</a:t>
            </a:r>
            <a:endParaRPr/>
          </a:p>
        </p:txBody>
      </p:sp>
      <p:sp>
        <p:nvSpPr>
          <p:cNvPr id="378" name="Google Shape;378;p59"/>
          <p:cNvSpPr txBox="1"/>
          <p:nvPr>
            <p:ph idx="1" type="body"/>
          </p:nvPr>
        </p:nvSpPr>
        <p:spPr>
          <a:xfrm>
            <a:off x="311700" y="1152475"/>
            <a:ext cx="3327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Four Criteria: </a:t>
            </a:r>
            <a:endParaRPr/>
          </a:p>
          <a:p>
            <a:pPr indent="0" lvl="0" marL="914400" rtl="0" algn="l">
              <a:spcBef>
                <a:spcPts val="1200"/>
              </a:spcBef>
              <a:spcAft>
                <a:spcPts val="1200"/>
              </a:spcAft>
              <a:buNone/>
            </a:pPr>
            <a:r>
              <a:t/>
            </a:r>
            <a:endParaRPr/>
          </a:p>
        </p:txBody>
      </p:sp>
      <p:pic>
        <p:nvPicPr>
          <p:cNvPr id="379" name="Google Shape;379;p59"/>
          <p:cNvPicPr preferRelativeResize="0"/>
          <p:nvPr/>
        </p:nvPicPr>
        <p:blipFill>
          <a:blip r:embed="rId3">
            <a:alphaModFix/>
          </a:blip>
          <a:stretch>
            <a:fillRect/>
          </a:stretch>
        </p:blipFill>
        <p:spPr>
          <a:xfrm>
            <a:off x="3792273" y="843908"/>
            <a:ext cx="2386720" cy="3028392"/>
          </a:xfrm>
          <a:prstGeom prst="rect">
            <a:avLst/>
          </a:prstGeom>
          <a:noFill/>
          <a:ln>
            <a:noFill/>
          </a:ln>
        </p:spPr>
      </p:pic>
      <p:pic>
        <p:nvPicPr>
          <p:cNvPr id="380" name="Google Shape;380;p59"/>
          <p:cNvPicPr preferRelativeResize="0"/>
          <p:nvPr/>
        </p:nvPicPr>
        <p:blipFill>
          <a:blip r:embed="rId4">
            <a:alphaModFix/>
          </a:blip>
          <a:stretch>
            <a:fillRect/>
          </a:stretch>
        </p:blipFill>
        <p:spPr>
          <a:xfrm>
            <a:off x="6494270" y="811425"/>
            <a:ext cx="2474653" cy="302839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sacrament?</a:t>
            </a:r>
            <a:endParaRPr/>
          </a:p>
        </p:txBody>
      </p:sp>
      <p:sp>
        <p:nvSpPr>
          <p:cNvPr id="386" name="Google Shape;386;p60"/>
          <p:cNvSpPr txBox="1"/>
          <p:nvPr>
            <p:ph idx="1" type="body"/>
          </p:nvPr>
        </p:nvSpPr>
        <p:spPr>
          <a:xfrm>
            <a:off x="311700" y="1152475"/>
            <a:ext cx="3327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Four Criteria: </a:t>
            </a:r>
            <a:endParaRPr/>
          </a:p>
          <a:p>
            <a:pPr indent="-317500" lvl="1" marL="914400" rtl="0" algn="l">
              <a:spcBef>
                <a:spcPts val="0"/>
              </a:spcBef>
              <a:spcAft>
                <a:spcPts val="0"/>
              </a:spcAft>
              <a:buSzPts val="1400"/>
              <a:buChar char="○"/>
            </a:pPr>
            <a:r>
              <a:rPr lang="en"/>
              <a:t>Instituted/Ordained/Ordered by Christ</a:t>
            </a:r>
            <a:endParaRPr/>
          </a:p>
          <a:p>
            <a:pPr indent="0" lvl="0" marL="914400" rtl="0" algn="l">
              <a:spcBef>
                <a:spcPts val="1200"/>
              </a:spcBef>
              <a:spcAft>
                <a:spcPts val="1200"/>
              </a:spcAft>
              <a:buNone/>
            </a:pPr>
            <a:r>
              <a:t/>
            </a:r>
            <a:endParaRPr/>
          </a:p>
        </p:txBody>
      </p:sp>
      <p:pic>
        <p:nvPicPr>
          <p:cNvPr id="387" name="Google Shape;387;p60"/>
          <p:cNvPicPr preferRelativeResize="0"/>
          <p:nvPr/>
        </p:nvPicPr>
        <p:blipFill>
          <a:blip r:embed="rId3">
            <a:alphaModFix/>
          </a:blip>
          <a:stretch>
            <a:fillRect/>
          </a:stretch>
        </p:blipFill>
        <p:spPr>
          <a:xfrm>
            <a:off x="3792273" y="843908"/>
            <a:ext cx="2386720" cy="3028392"/>
          </a:xfrm>
          <a:prstGeom prst="rect">
            <a:avLst/>
          </a:prstGeom>
          <a:noFill/>
          <a:ln>
            <a:noFill/>
          </a:ln>
        </p:spPr>
      </p:pic>
      <p:pic>
        <p:nvPicPr>
          <p:cNvPr id="388" name="Google Shape;388;p60"/>
          <p:cNvPicPr preferRelativeResize="0"/>
          <p:nvPr/>
        </p:nvPicPr>
        <p:blipFill>
          <a:blip r:embed="rId4">
            <a:alphaModFix/>
          </a:blip>
          <a:stretch>
            <a:fillRect/>
          </a:stretch>
        </p:blipFill>
        <p:spPr>
          <a:xfrm>
            <a:off x="6494270" y="811425"/>
            <a:ext cx="2474653" cy="302839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sacrament?</a:t>
            </a:r>
            <a:endParaRPr/>
          </a:p>
        </p:txBody>
      </p:sp>
      <p:sp>
        <p:nvSpPr>
          <p:cNvPr id="394" name="Google Shape;394;p61"/>
          <p:cNvSpPr txBox="1"/>
          <p:nvPr>
            <p:ph idx="1" type="body"/>
          </p:nvPr>
        </p:nvSpPr>
        <p:spPr>
          <a:xfrm>
            <a:off x="311700" y="1152475"/>
            <a:ext cx="3327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Four Criteria: </a:t>
            </a:r>
            <a:endParaRPr/>
          </a:p>
          <a:p>
            <a:pPr indent="-317500" lvl="1" marL="914400" rtl="0" algn="l">
              <a:spcBef>
                <a:spcPts val="0"/>
              </a:spcBef>
              <a:spcAft>
                <a:spcPts val="0"/>
              </a:spcAft>
              <a:buSzPts val="1400"/>
              <a:buChar char="○"/>
            </a:pPr>
            <a:r>
              <a:rPr lang="en"/>
              <a:t>Instituted/Ordained/Ordered by Christ</a:t>
            </a:r>
            <a:endParaRPr/>
          </a:p>
          <a:p>
            <a:pPr indent="-317500" lvl="1" marL="914400" rtl="0" algn="l">
              <a:spcBef>
                <a:spcPts val="0"/>
              </a:spcBef>
              <a:spcAft>
                <a:spcPts val="0"/>
              </a:spcAft>
              <a:buSzPts val="1400"/>
              <a:buChar char="○"/>
            </a:pPr>
            <a:r>
              <a:rPr lang="en"/>
              <a:t>Material</a:t>
            </a:r>
            <a:endParaRPr/>
          </a:p>
          <a:p>
            <a:pPr indent="0" lvl="0" marL="0" rtl="0" algn="l">
              <a:spcBef>
                <a:spcPts val="1200"/>
              </a:spcBef>
              <a:spcAft>
                <a:spcPts val="1200"/>
              </a:spcAft>
              <a:buNone/>
            </a:pPr>
            <a:r>
              <a:t/>
            </a:r>
            <a:endParaRPr/>
          </a:p>
        </p:txBody>
      </p:sp>
      <p:pic>
        <p:nvPicPr>
          <p:cNvPr id="395" name="Google Shape;395;p61"/>
          <p:cNvPicPr preferRelativeResize="0"/>
          <p:nvPr/>
        </p:nvPicPr>
        <p:blipFill>
          <a:blip r:embed="rId3">
            <a:alphaModFix/>
          </a:blip>
          <a:stretch>
            <a:fillRect/>
          </a:stretch>
        </p:blipFill>
        <p:spPr>
          <a:xfrm>
            <a:off x="3792273" y="843908"/>
            <a:ext cx="2386720" cy="3028392"/>
          </a:xfrm>
          <a:prstGeom prst="rect">
            <a:avLst/>
          </a:prstGeom>
          <a:noFill/>
          <a:ln>
            <a:noFill/>
          </a:ln>
        </p:spPr>
      </p:pic>
      <p:pic>
        <p:nvPicPr>
          <p:cNvPr id="396" name="Google Shape;396;p61"/>
          <p:cNvPicPr preferRelativeResize="0"/>
          <p:nvPr/>
        </p:nvPicPr>
        <p:blipFill>
          <a:blip r:embed="rId4">
            <a:alphaModFix/>
          </a:blip>
          <a:stretch>
            <a:fillRect/>
          </a:stretch>
        </p:blipFill>
        <p:spPr>
          <a:xfrm>
            <a:off x="6494270" y="811425"/>
            <a:ext cx="2474653" cy="302839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7"/>
          <p:cNvPicPr preferRelativeResize="0"/>
          <p:nvPr/>
        </p:nvPicPr>
        <p:blipFill>
          <a:blip r:embed="rId3">
            <a:alphaModFix/>
          </a:blip>
          <a:stretch>
            <a:fillRect/>
          </a:stretch>
        </p:blipFill>
        <p:spPr>
          <a:xfrm>
            <a:off x="6058637" y="0"/>
            <a:ext cx="2037726" cy="5143500"/>
          </a:xfrm>
          <a:prstGeom prst="rect">
            <a:avLst/>
          </a:prstGeom>
          <a:noFill/>
          <a:ln>
            <a:noFill/>
          </a:ln>
        </p:spPr>
      </p:pic>
      <p:sp>
        <p:nvSpPr>
          <p:cNvPr id="77" name="Google Shape;77;p17"/>
          <p:cNvSpPr txBox="1"/>
          <p:nvPr/>
        </p:nvSpPr>
        <p:spPr>
          <a:xfrm>
            <a:off x="556775" y="1199150"/>
            <a:ext cx="53538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rPr>
              <a:t>Why the Creed?</a:t>
            </a:r>
            <a:endParaRPr sz="2600">
              <a:solidFill>
                <a:schemeClr val="dk1"/>
              </a:solidFill>
            </a:endParaRPr>
          </a:p>
          <a:p>
            <a:pPr indent="-393700" lvl="0" marL="457200" rtl="0" algn="l">
              <a:spcBef>
                <a:spcPts val="0"/>
              </a:spcBef>
              <a:spcAft>
                <a:spcPts val="0"/>
              </a:spcAft>
              <a:buClr>
                <a:schemeClr val="dk1"/>
              </a:buClr>
              <a:buSzPts val="2600"/>
              <a:buAutoNum type="arabicPeriod"/>
            </a:pPr>
            <a:r>
              <a:rPr lang="en" sz="2600">
                <a:solidFill>
                  <a:schemeClr val="dk1"/>
                </a:solidFill>
              </a:rPr>
              <a:t>It’s because of Jesus</a:t>
            </a:r>
            <a:endParaRPr sz="2600">
              <a:solidFill>
                <a:schemeClr val="dk1"/>
              </a:solidFill>
            </a:endParaRPr>
          </a:p>
          <a:p>
            <a:pPr indent="0" lvl="0" marL="0" rtl="0" algn="l">
              <a:spcBef>
                <a:spcPts val="0"/>
              </a:spcBef>
              <a:spcAft>
                <a:spcPts val="0"/>
              </a:spcAft>
              <a:buNone/>
            </a:pPr>
            <a:r>
              <a:t/>
            </a:r>
            <a:endParaRPr sz="2600">
              <a:solidFill>
                <a:schemeClr val="dk1"/>
              </a:solidFill>
            </a:endParaRPr>
          </a:p>
          <a:p>
            <a:pPr indent="0" lvl="0" marL="0" rtl="0" algn="l">
              <a:spcBef>
                <a:spcPts val="0"/>
              </a:spcBef>
              <a:spcAft>
                <a:spcPts val="0"/>
              </a:spcAft>
              <a:buNone/>
            </a:pPr>
            <a:r>
              <a:t/>
            </a:r>
            <a:endParaRPr sz="2600">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sacrament?</a:t>
            </a:r>
            <a:endParaRPr/>
          </a:p>
        </p:txBody>
      </p:sp>
      <p:sp>
        <p:nvSpPr>
          <p:cNvPr id="402" name="Google Shape;402;p62"/>
          <p:cNvSpPr txBox="1"/>
          <p:nvPr>
            <p:ph idx="1" type="body"/>
          </p:nvPr>
        </p:nvSpPr>
        <p:spPr>
          <a:xfrm>
            <a:off x="311700" y="1152475"/>
            <a:ext cx="3327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Four Criteria: </a:t>
            </a:r>
            <a:endParaRPr/>
          </a:p>
          <a:p>
            <a:pPr indent="-317500" lvl="1" marL="914400" rtl="0" algn="l">
              <a:spcBef>
                <a:spcPts val="0"/>
              </a:spcBef>
              <a:spcAft>
                <a:spcPts val="0"/>
              </a:spcAft>
              <a:buSzPts val="1400"/>
              <a:buChar char="○"/>
            </a:pPr>
            <a:r>
              <a:rPr lang="en"/>
              <a:t>Instituted/Ordained/Ordered by Christ</a:t>
            </a:r>
            <a:endParaRPr/>
          </a:p>
          <a:p>
            <a:pPr indent="-317500" lvl="1" marL="914400" rtl="0" algn="l">
              <a:spcBef>
                <a:spcPts val="0"/>
              </a:spcBef>
              <a:spcAft>
                <a:spcPts val="0"/>
              </a:spcAft>
              <a:buSzPts val="1400"/>
              <a:buChar char="○"/>
            </a:pPr>
            <a:r>
              <a:rPr lang="en"/>
              <a:t>Material</a:t>
            </a:r>
            <a:endParaRPr/>
          </a:p>
          <a:p>
            <a:pPr indent="-317500" lvl="1" marL="914400" rtl="0" algn="l">
              <a:spcBef>
                <a:spcPts val="0"/>
              </a:spcBef>
              <a:spcAft>
                <a:spcPts val="0"/>
              </a:spcAft>
              <a:buSzPts val="1400"/>
              <a:buChar char="○"/>
            </a:pPr>
            <a:r>
              <a:rPr lang="en"/>
              <a:t>Means of Grace</a:t>
            </a:r>
            <a:endParaRPr/>
          </a:p>
          <a:p>
            <a:pPr indent="0" lvl="0" marL="0" rtl="0" algn="l">
              <a:spcBef>
                <a:spcPts val="1200"/>
              </a:spcBef>
              <a:spcAft>
                <a:spcPts val="1200"/>
              </a:spcAft>
              <a:buNone/>
            </a:pPr>
            <a:r>
              <a:t/>
            </a:r>
            <a:endParaRPr/>
          </a:p>
        </p:txBody>
      </p:sp>
      <p:pic>
        <p:nvPicPr>
          <p:cNvPr id="403" name="Google Shape;403;p62"/>
          <p:cNvPicPr preferRelativeResize="0"/>
          <p:nvPr/>
        </p:nvPicPr>
        <p:blipFill>
          <a:blip r:embed="rId3">
            <a:alphaModFix/>
          </a:blip>
          <a:stretch>
            <a:fillRect/>
          </a:stretch>
        </p:blipFill>
        <p:spPr>
          <a:xfrm>
            <a:off x="3792273" y="843908"/>
            <a:ext cx="2386720" cy="3028392"/>
          </a:xfrm>
          <a:prstGeom prst="rect">
            <a:avLst/>
          </a:prstGeom>
          <a:noFill/>
          <a:ln>
            <a:noFill/>
          </a:ln>
        </p:spPr>
      </p:pic>
      <p:pic>
        <p:nvPicPr>
          <p:cNvPr id="404" name="Google Shape;404;p62"/>
          <p:cNvPicPr preferRelativeResize="0"/>
          <p:nvPr/>
        </p:nvPicPr>
        <p:blipFill>
          <a:blip r:embed="rId4">
            <a:alphaModFix/>
          </a:blip>
          <a:stretch>
            <a:fillRect/>
          </a:stretch>
        </p:blipFill>
        <p:spPr>
          <a:xfrm>
            <a:off x="6494270" y="811425"/>
            <a:ext cx="2474653" cy="302839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sacrament?</a:t>
            </a:r>
            <a:endParaRPr/>
          </a:p>
        </p:txBody>
      </p:sp>
      <p:sp>
        <p:nvSpPr>
          <p:cNvPr id="410" name="Google Shape;410;p63"/>
          <p:cNvSpPr txBox="1"/>
          <p:nvPr>
            <p:ph idx="1" type="body"/>
          </p:nvPr>
        </p:nvSpPr>
        <p:spPr>
          <a:xfrm>
            <a:off x="311700" y="1152475"/>
            <a:ext cx="3327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Four Criteria: </a:t>
            </a:r>
            <a:endParaRPr/>
          </a:p>
          <a:p>
            <a:pPr indent="-317500" lvl="1" marL="914400" rtl="0" algn="l">
              <a:spcBef>
                <a:spcPts val="0"/>
              </a:spcBef>
              <a:spcAft>
                <a:spcPts val="0"/>
              </a:spcAft>
              <a:buSzPts val="1400"/>
              <a:buChar char="○"/>
            </a:pPr>
            <a:r>
              <a:rPr lang="en"/>
              <a:t>Instituted/Ordained/Ordered by Christ</a:t>
            </a:r>
            <a:endParaRPr/>
          </a:p>
          <a:p>
            <a:pPr indent="-317500" lvl="1" marL="914400" rtl="0" algn="l">
              <a:spcBef>
                <a:spcPts val="0"/>
              </a:spcBef>
              <a:spcAft>
                <a:spcPts val="0"/>
              </a:spcAft>
              <a:buSzPts val="1400"/>
              <a:buChar char="○"/>
            </a:pPr>
            <a:r>
              <a:rPr lang="en"/>
              <a:t>Material</a:t>
            </a:r>
            <a:endParaRPr/>
          </a:p>
          <a:p>
            <a:pPr indent="-317500" lvl="1" marL="914400" rtl="0" algn="l">
              <a:spcBef>
                <a:spcPts val="0"/>
              </a:spcBef>
              <a:spcAft>
                <a:spcPts val="0"/>
              </a:spcAft>
              <a:buSzPts val="1400"/>
              <a:buChar char="○"/>
            </a:pPr>
            <a:r>
              <a:rPr lang="en"/>
              <a:t>Means of Grace</a:t>
            </a:r>
            <a:endParaRPr/>
          </a:p>
          <a:p>
            <a:pPr indent="-317500" lvl="1" marL="914400" rtl="0" algn="l">
              <a:spcBef>
                <a:spcPts val="0"/>
              </a:spcBef>
              <a:spcAft>
                <a:spcPts val="0"/>
              </a:spcAft>
              <a:buSzPts val="1400"/>
              <a:buChar char="○"/>
            </a:pPr>
            <a:r>
              <a:rPr lang="en"/>
              <a:t>Open to All</a:t>
            </a:r>
            <a:endParaRPr/>
          </a:p>
          <a:p>
            <a:pPr indent="0" lvl="0" marL="0" rtl="0" algn="l">
              <a:spcBef>
                <a:spcPts val="1200"/>
              </a:spcBef>
              <a:spcAft>
                <a:spcPts val="1200"/>
              </a:spcAft>
              <a:buNone/>
            </a:pPr>
            <a:r>
              <a:t/>
            </a:r>
            <a:endParaRPr/>
          </a:p>
        </p:txBody>
      </p:sp>
      <p:pic>
        <p:nvPicPr>
          <p:cNvPr id="411" name="Google Shape;411;p63"/>
          <p:cNvPicPr preferRelativeResize="0"/>
          <p:nvPr/>
        </p:nvPicPr>
        <p:blipFill>
          <a:blip r:embed="rId3">
            <a:alphaModFix/>
          </a:blip>
          <a:stretch>
            <a:fillRect/>
          </a:stretch>
        </p:blipFill>
        <p:spPr>
          <a:xfrm>
            <a:off x="3792273" y="843908"/>
            <a:ext cx="2386720" cy="3028392"/>
          </a:xfrm>
          <a:prstGeom prst="rect">
            <a:avLst/>
          </a:prstGeom>
          <a:noFill/>
          <a:ln>
            <a:noFill/>
          </a:ln>
        </p:spPr>
      </p:pic>
      <p:pic>
        <p:nvPicPr>
          <p:cNvPr id="412" name="Google Shape;412;p63"/>
          <p:cNvPicPr preferRelativeResize="0"/>
          <p:nvPr/>
        </p:nvPicPr>
        <p:blipFill>
          <a:blip r:embed="rId4">
            <a:alphaModFix/>
          </a:blip>
          <a:stretch>
            <a:fillRect/>
          </a:stretch>
        </p:blipFill>
        <p:spPr>
          <a:xfrm>
            <a:off x="6494270" y="811425"/>
            <a:ext cx="2474653" cy="302839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sacrament?</a:t>
            </a:r>
            <a:endParaRPr/>
          </a:p>
        </p:txBody>
      </p:sp>
      <p:sp>
        <p:nvSpPr>
          <p:cNvPr id="418" name="Google Shape;418;p64"/>
          <p:cNvSpPr txBox="1"/>
          <p:nvPr>
            <p:ph idx="1" type="body"/>
          </p:nvPr>
        </p:nvSpPr>
        <p:spPr>
          <a:xfrm>
            <a:off x="311700" y="1152475"/>
            <a:ext cx="3327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Four Criteria: </a:t>
            </a:r>
            <a:endParaRPr/>
          </a:p>
          <a:p>
            <a:pPr indent="-317500" lvl="1" marL="914400" rtl="0" algn="l">
              <a:spcBef>
                <a:spcPts val="0"/>
              </a:spcBef>
              <a:spcAft>
                <a:spcPts val="0"/>
              </a:spcAft>
              <a:buSzPts val="1400"/>
              <a:buChar char="○"/>
            </a:pPr>
            <a:r>
              <a:rPr lang="en"/>
              <a:t>Instituted/Ordained/Ordered by Christ</a:t>
            </a:r>
            <a:endParaRPr/>
          </a:p>
          <a:p>
            <a:pPr indent="-317500" lvl="1" marL="914400" rtl="0" algn="l">
              <a:spcBef>
                <a:spcPts val="0"/>
              </a:spcBef>
              <a:spcAft>
                <a:spcPts val="0"/>
              </a:spcAft>
              <a:buSzPts val="1400"/>
              <a:buChar char="○"/>
            </a:pPr>
            <a:r>
              <a:rPr lang="en"/>
              <a:t>Material</a:t>
            </a:r>
            <a:endParaRPr/>
          </a:p>
          <a:p>
            <a:pPr indent="-317500" lvl="1" marL="914400" rtl="0" algn="l">
              <a:spcBef>
                <a:spcPts val="0"/>
              </a:spcBef>
              <a:spcAft>
                <a:spcPts val="0"/>
              </a:spcAft>
              <a:buSzPts val="1400"/>
              <a:buChar char="○"/>
            </a:pPr>
            <a:r>
              <a:rPr lang="en"/>
              <a:t>Means of Grace</a:t>
            </a:r>
            <a:endParaRPr/>
          </a:p>
          <a:p>
            <a:pPr indent="-317500" lvl="1" marL="914400" rtl="0" algn="l">
              <a:spcBef>
                <a:spcPts val="0"/>
              </a:spcBef>
              <a:spcAft>
                <a:spcPts val="0"/>
              </a:spcAft>
              <a:buSzPts val="1400"/>
              <a:buChar char="○"/>
            </a:pPr>
            <a:r>
              <a:rPr lang="en"/>
              <a:t>Open to All</a:t>
            </a:r>
            <a:endParaRPr/>
          </a:p>
          <a:p>
            <a:pPr indent="-342900" lvl="0" marL="457200" rtl="0" algn="l">
              <a:spcBef>
                <a:spcPts val="0"/>
              </a:spcBef>
              <a:spcAft>
                <a:spcPts val="0"/>
              </a:spcAft>
              <a:buSzPts val="1800"/>
              <a:buChar char="●"/>
            </a:pPr>
            <a:r>
              <a:rPr lang="en"/>
              <a:t>Therefore, we have two</a:t>
            </a:r>
            <a:endParaRPr/>
          </a:p>
        </p:txBody>
      </p:sp>
      <p:pic>
        <p:nvPicPr>
          <p:cNvPr id="419" name="Google Shape;419;p64"/>
          <p:cNvPicPr preferRelativeResize="0"/>
          <p:nvPr/>
        </p:nvPicPr>
        <p:blipFill>
          <a:blip r:embed="rId3">
            <a:alphaModFix/>
          </a:blip>
          <a:stretch>
            <a:fillRect/>
          </a:stretch>
        </p:blipFill>
        <p:spPr>
          <a:xfrm>
            <a:off x="3792273" y="843908"/>
            <a:ext cx="2386720" cy="3028392"/>
          </a:xfrm>
          <a:prstGeom prst="rect">
            <a:avLst/>
          </a:prstGeom>
          <a:noFill/>
          <a:ln>
            <a:noFill/>
          </a:ln>
        </p:spPr>
      </p:pic>
      <p:pic>
        <p:nvPicPr>
          <p:cNvPr id="420" name="Google Shape;420;p64"/>
          <p:cNvPicPr preferRelativeResize="0"/>
          <p:nvPr/>
        </p:nvPicPr>
        <p:blipFill>
          <a:blip r:embed="rId4">
            <a:alphaModFix/>
          </a:blip>
          <a:stretch>
            <a:fillRect/>
          </a:stretch>
        </p:blipFill>
        <p:spPr>
          <a:xfrm>
            <a:off x="6494270" y="811425"/>
            <a:ext cx="2474653" cy="302839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sacrament?</a:t>
            </a:r>
            <a:endParaRPr/>
          </a:p>
        </p:txBody>
      </p:sp>
      <p:sp>
        <p:nvSpPr>
          <p:cNvPr id="426" name="Google Shape;426;p65"/>
          <p:cNvSpPr txBox="1"/>
          <p:nvPr>
            <p:ph idx="1" type="body"/>
          </p:nvPr>
        </p:nvSpPr>
        <p:spPr>
          <a:xfrm>
            <a:off x="311700" y="1152475"/>
            <a:ext cx="34074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Four Criteria: </a:t>
            </a:r>
            <a:endParaRPr/>
          </a:p>
          <a:p>
            <a:pPr indent="-317500" lvl="1" marL="914400" rtl="0" algn="l">
              <a:spcBef>
                <a:spcPts val="0"/>
              </a:spcBef>
              <a:spcAft>
                <a:spcPts val="0"/>
              </a:spcAft>
              <a:buSzPts val="1400"/>
              <a:buChar char="○"/>
            </a:pPr>
            <a:r>
              <a:rPr lang="en"/>
              <a:t>Instituted/Ordained/Ordered by Christ</a:t>
            </a:r>
            <a:endParaRPr/>
          </a:p>
          <a:p>
            <a:pPr indent="-317500" lvl="1" marL="914400" rtl="0" algn="l">
              <a:spcBef>
                <a:spcPts val="0"/>
              </a:spcBef>
              <a:spcAft>
                <a:spcPts val="0"/>
              </a:spcAft>
              <a:buSzPts val="1400"/>
              <a:buChar char="○"/>
            </a:pPr>
            <a:r>
              <a:rPr lang="en"/>
              <a:t>Material</a:t>
            </a:r>
            <a:endParaRPr/>
          </a:p>
          <a:p>
            <a:pPr indent="-317500" lvl="1" marL="914400" rtl="0" algn="l">
              <a:spcBef>
                <a:spcPts val="0"/>
              </a:spcBef>
              <a:spcAft>
                <a:spcPts val="0"/>
              </a:spcAft>
              <a:buSzPts val="1400"/>
              <a:buChar char="○"/>
            </a:pPr>
            <a:r>
              <a:rPr lang="en"/>
              <a:t>Means of Grace</a:t>
            </a:r>
            <a:endParaRPr/>
          </a:p>
          <a:p>
            <a:pPr indent="-317500" lvl="1" marL="914400" rtl="0" algn="l">
              <a:spcBef>
                <a:spcPts val="0"/>
              </a:spcBef>
              <a:spcAft>
                <a:spcPts val="0"/>
              </a:spcAft>
              <a:buSzPts val="1400"/>
              <a:buChar char="○"/>
            </a:pPr>
            <a:r>
              <a:rPr lang="en"/>
              <a:t>Open to All</a:t>
            </a:r>
            <a:endParaRPr/>
          </a:p>
          <a:p>
            <a:pPr indent="-342900" lvl="0" marL="457200" rtl="0" algn="l">
              <a:spcBef>
                <a:spcPts val="0"/>
              </a:spcBef>
              <a:spcAft>
                <a:spcPts val="0"/>
              </a:spcAft>
              <a:buSzPts val="1800"/>
              <a:buChar char="●"/>
            </a:pPr>
            <a:r>
              <a:rPr lang="en"/>
              <a:t>Therefore, we have two…</a:t>
            </a:r>
            <a:endParaRPr/>
          </a:p>
          <a:p>
            <a:pPr indent="-342900" lvl="0" marL="457200" rtl="0" algn="l">
              <a:spcBef>
                <a:spcPts val="0"/>
              </a:spcBef>
              <a:spcAft>
                <a:spcPts val="0"/>
              </a:spcAft>
              <a:buSzPts val="1800"/>
              <a:buChar char="●"/>
            </a:pPr>
            <a:r>
              <a:rPr lang="en"/>
              <a:t>What to say to DCOM and BOOM? </a:t>
            </a:r>
            <a:endParaRPr/>
          </a:p>
          <a:p>
            <a:pPr indent="-317500" lvl="1" marL="914400" rtl="0" algn="l">
              <a:spcBef>
                <a:spcPts val="0"/>
              </a:spcBef>
              <a:spcAft>
                <a:spcPts val="0"/>
              </a:spcAft>
              <a:buSzPts val="1400"/>
              <a:buChar char="○"/>
            </a:pPr>
            <a:r>
              <a:rPr lang="en"/>
              <a:t>Read the liturgy! It’s all in there! </a:t>
            </a:r>
            <a:endParaRPr/>
          </a:p>
          <a:p>
            <a:pPr indent="0" lvl="0" marL="0" rtl="0" algn="l">
              <a:spcBef>
                <a:spcPts val="1200"/>
              </a:spcBef>
              <a:spcAft>
                <a:spcPts val="1200"/>
              </a:spcAft>
              <a:buNone/>
            </a:pPr>
            <a:r>
              <a:t/>
            </a:r>
            <a:endParaRPr/>
          </a:p>
        </p:txBody>
      </p:sp>
      <p:pic>
        <p:nvPicPr>
          <p:cNvPr id="427" name="Google Shape;427;p65"/>
          <p:cNvPicPr preferRelativeResize="0"/>
          <p:nvPr/>
        </p:nvPicPr>
        <p:blipFill>
          <a:blip r:embed="rId3">
            <a:alphaModFix/>
          </a:blip>
          <a:stretch>
            <a:fillRect/>
          </a:stretch>
        </p:blipFill>
        <p:spPr>
          <a:xfrm>
            <a:off x="3792273" y="843908"/>
            <a:ext cx="2386720" cy="3028392"/>
          </a:xfrm>
          <a:prstGeom prst="rect">
            <a:avLst/>
          </a:prstGeom>
          <a:noFill/>
          <a:ln>
            <a:noFill/>
          </a:ln>
        </p:spPr>
      </p:pic>
      <p:pic>
        <p:nvPicPr>
          <p:cNvPr id="428" name="Google Shape;428;p65"/>
          <p:cNvPicPr preferRelativeResize="0"/>
          <p:nvPr/>
        </p:nvPicPr>
        <p:blipFill>
          <a:blip r:embed="rId4">
            <a:alphaModFix/>
          </a:blip>
          <a:stretch>
            <a:fillRect/>
          </a:stretch>
        </p:blipFill>
        <p:spPr>
          <a:xfrm>
            <a:off x="6494270" y="811425"/>
            <a:ext cx="2474653" cy="302839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66"/>
          <p:cNvPicPr preferRelativeResize="0"/>
          <p:nvPr/>
        </p:nvPicPr>
        <p:blipFill>
          <a:blip r:embed="rId3">
            <a:alphaModFix/>
          </a:blip>
          <a:stretch>
            <a:fillRect/>
          </a:stretch>
        </p:blipFill>
        <p:spPr>
          <a:xfrm>
            <a:off x="2996687" y="152400"/>
            <a:ext cx="3150613" cy="48387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Baptism - the sacrament of Justification</a:t>
            </a:r>
            <a:endParaRPr/>
          </a:p>
        </p:txBody>
      </p:sp>
      <p:sp>
        <p:nvSpPr>
          <p:cNvPr id="439" name="Google Shape;439;p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Old Testament and New Testament Scripture references?</a:t>
            </a:r>
            <a:endParaRPr/>
          </a:p>
          <a:p>
            <a:pPr indent="-342900" lvl="0" marL="457200" rtl="0" algn="l">
              <a:spcBef>
                <a:spcPts val="0"/>
              </a:spcBef>
              <a:spcAft>
                <a:spcPts val="0"/>
              </a:spcAft>
              <a:buSzPts val="1800"/>
              <a:buChar char="●"/>
            </a:pPr>
            <a:r>
              <a:rPr lang="en"/>
              <a:t>Sacrament of Justification</a:t>
            </a:r>
            <a:endParaRPr/>
          </a:p>
          <a:p>
            <a:pPr indent="-342900" lvl="0" marL="457200" rtl="0" algn="l">
              <a:spcBef>
                <a:spcPts val="0"/>
              </a:spcBef>
              <a:spcAft>
                <a:spcPts val="0"/>
              </a:spcAft>
              <a:buSzPts val="1800"/>
              <a:buChar char="●"/>
            </a:pPr>
            <a:r>
              <a:rPr lang="en"/>
              <a:t>From the Hymnal (p. 32): “The Baptismal Covenant is God’s word to us, proclaiming our adoption by grace, and our word to God promising our response in faith and love.”</a:t>
            </a:r>
            <a:endParaRPr/>
          </a:p>
          <a:p>
            <a:pPr indent="-317500" lvl="1" marL="914400" rtl="0" algn="l">
              <a:spcBef>
                <a:spcPts val="0"/>
              </a:spcBef>
              <a:spcAft>
                <a:spcPts val="0"/>
              </a:spcAft>
              <a:buSzPts val="1400"/>
              <a:buChar char="○"/>
            </a:pPr>
            <a:r>
              <a:rPr lang="en"/>
              <a:t>God’s word of grace is primary!</a:t>
            </a:r>
            <a:endParaRPr/>
          </a:p>
          <a:p>
            <a:pPr indent="-317500" lvl="1" marL="914400" rtl="0" algn="l">
              <a:spcBef>
                <a:spcPts val="0"/>
              </a:spcBef>
              <a:spcAft>
                <a:spcPts val="0"/>
              </a:spcAft>
              <a:buSzPts val="1400"/>
              <a:buChar char="○"/>
            </a:pPr>
            <a:r>
              <a:rPr lang="en"/>
              <a:t>Our faith is a response!</a:t>
            </a:r>
            <a:endParaRPr/>
          </a:p>
          <a:p>
            <a:pPr indent="-342900" lvl="0" marL="457200" rtl="0" algn="l">
              <a:spcBef>
                <a:spcPts val="0"/>
              </a:spcBef>
              <a:spcAft>
                <a:spcPts val="0"/>
              </a:spcAft>
              <a:buSzPts val="1800"/>
              <a:buChar char="●"/>
            </a:pPr>
            <a:r>
              <a:rPr lang="en"/>
              <a:t>Operations of grace in Baptism</a:t>
            </a:r>
            <a:endParaRPr/>
          </a:p>
        </p:txBody>
      </p:sp>
      <p:pic>
        <p:nvPicPr>
          <p:cNvPr id="440" name="Google Shape;440;p67"/>
          <p:cNvPicPr preferRelativeResize="0"/>
          <p:nvPr/>
        </p:nvPicPr>
        <p:blipFill>
          <a:blip r:embed="rId3">
            <a:alphaModFix/>
          </a:blip>
          <a:stretch>
            <a:fillRect/>
          </a:stretch>
        </p:blipFill>
        <p:spPr>
          <a:xfrm>
            <a:off x="6162524" y="2571750"/>
            <a:ext cx="1833625" cy="23321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68"/>
          <p:cNvPicPr preferRelativeResize="0"/>
          <p:nvPr/>
        </p:nvPicPr>
        <p:blipFill>
          <a:blip r:embed="rId3">
            <a:alphaModFix/>
          </a:blip>
          <a:stretch>
            <a:fillRect/>
          </a:stretch>
        </p:blipFill>
        <p:spPr>
          <a:xfrm>
            <a:off x="2845925" y="152400"/>
            <a:ext cx="3452138" cy="48386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69"/>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Holy Communion, Eucharist, the Lord’s Supper</a:t>
            </a:r>
            <a:endParaRPr/>
          </a:p>
        </p:txBody>
      </p:sp>
      <p:pic>
        <p:nvPicPr>
          <p:cNvPr id="456" name="Google Shape;456;p70"/>
          <p:cNvPicPr preferRelativeResize="0"/>
          <p:nvPr/>
        </p:nvPicPr>
        <p:blipFill>
          <a:blip r:embed="rId3">
            <a:alphaModFix/>
          </a:blip>
          <a:stretch>
            <a:fillRect/>
          </a:stretch>
        </p:blipFill>
        <p:spPr>
          <a:xfrm>
            <a:off x="4255525" y="1152475"/>
            <a:ext cx="4576774" cy="2580274"/>
          </a:xfrm>
          <a:prstGeom prst="rect">
            <a:avLst/>
          </a:prstGeom>
          <a:noFill/>
          <a:ln>
            <a:noFill/>
          </a:ln>
        </p:spPr>
      </p:pic>
      <p:sp>
        <p:nvSpPr>
          <p:cNvPr id="457" name="Google Shape;457;p70"/>
          <p:cNvSpPr txBox="1"/>
          <p:nvPr/>
        </p:nvSpPr>
        <p:spPr>
          <a:xfrm>
            <a:off x="4997225" y="3867500"/>
            <a:ext cx="3583500" cy="923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highlight>
                  <a:schemeClr val="lt1"/>
                </a:highlight>
              </a:rPr>
              <a:t>Icon of the Crucifixion by Andreas Pavias, second half of the 15th century</a:t>
            </a:r>
            <a:endParaRPr sz="1600">
              <a:solidFill>
                <a:schemeClr val="dk1"/>
              </a:solidFill>
              <a:highlight>
                <a:schemeClr val="lt1"/>
              </a:high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Holy Communion, Eucharist, the Lord’s Supper</a:t>
            </a:r>
            <a:endParaRPr/>
          </a:p>
        </p:txBody>
      </p:sp>
      <p:sp>
        <p:nvSpPr>
          <p:cNvPr id="463" name="Google Shape;463;p71"/>
          <p:cNvSpPr txBox="1"/>
          <p:nvPr>
            <p:ph idx="1" type="body"/>
          </p:nvPr>
        </p:nvSpPr>
        <p:spPr>
          <a:xfrm>
            <a:off x="250775" y="1152475"/>
            <a:ext cx="39054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OT and NT? </a:t>
            </a:r>
            <a:endParaRPr/>
          </a:p>
        </p:txBody>
      </p:sp>
      <p:pic>
        <p:nvPicPr>
          <p:cNvPr id="464" name="Google Shape;464;p71"/>
          <p:cNvPicPr preferRelativeResize="0"/>
          <p:nvPr/>
        </p:nvPicPr>
        <p:blipFill>
          <a:blip r:embed="rId3">
            <a:alphaModFix/>
          </a:blip>
          <a:stretch>
            <a:fillRect/>
          </a:stretch>
        </p:blipFill>
        <p:spPr>
          <a:xfrm>
            <a:off x="4255525" y="1152475"/>
            <a:ext cx="4576774" cy="2580274"/>
          </a:xfrm>
          <a:prstGeom prst="rect">
            <a:avLst/>
          </a:prstGeom>
          <a:noFill/>
          <a:ln>
            <a:noFill/>
          </a:ln>
        </p:spPr>
      </p:pic>
      <p:sp>
        <p:nvSpPr>
          <p:cNvPr id="465" name="Google Shape;465;p71"/>
          <p:cNvSpPr txBox="1"/>
          <p:nvPr/>
        </p:nvSpPr>
        <p:spPr>
          <a:xfrm>
            <a:off x="4997225" y="3867500"/>
            <a:ext cx="3583500" cy="923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highlight>
                  <a:schemeClr val="lt1"/>
                </a:highlight>
              </a:rPr>
              <a:t>Icon of the Crucixion by Andreas Pavias, second half of the 15th century</a:t>
            </a:r>
            <a:endParaRPr sz="1600">
              <a:solidFill>
                <a:schemeClr val="dk1"/>
              </a:solidFill>
              <a:highlight>
                <a:schemeClr val="lt1"/>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8"/>
          <p:cNvPicPr preferRelativeResize="0"/>
          <p:nvPr/>
        </p:nvPicPr>
        <p:blipFill>
          <a:blip r:embed="rId3">
            <a:alphaModFix/>
          </a:blip>
          <a:stretch>
            <a:fillRect/>
          </a:stretch>
        </p:blipFill>
        <p:spPr>
          <a:xfrm>
            <a:off x="6058637" y="0"/>
            <a:ext cx="2037726" cy="5143500"/>
          </a:xfrm>
          <a:prstGeom prst="rect">
            <a:avLst/>
          </a:prstGeom>
          <a:noFill/>
          <a:ln>
            <a:noFill/>
          </a:ln>
        </p:spPr>
      </p:pic>
      <p:sp>
        <p:nvSpPr>
          <p:cNvPr id="83" name="Google Shape;83;p18"/>
          <p:cNvSpPr txBox="1"/>
          <p:nvPr/>
        </p:nvSpPr>
        <p:spPr>
          <a:xfrm>
            <a:off x="556775" y="1199150"/>
            <a:ext cx="53538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rPr>
              <a:t>Why the Creed?</a:t>
            </a:r>
            <a:endParaRPr sz="2600">
              <a:solidFill>
                <a:schemeClr val="dk1"/>
              </a:solidFill>
            </a:endParaRPr>
          </a:p>
          <a:p>
            <a:pPr indent="-393700" lvl="0" marL="457200" rtl="0" algn="l">
              <a:spcBef>
                <a:spcPts val="0"/>
              </a:spcBef>
              <a:spcAft>
                <a:spcPts val="0"/>
              </a:spcAft>
              <a:buClr>
                <a:schemeClr val="dk1"/>
              </a:buClr>
              <a:buSzPts val="2600"/>
              <a:buAutoNum type="arabicPeriod"/>
            </a:pPr>
            <a:r>
              <a:rPr lang="en" sz="2600">
                <a:solidFill>
                  <a:schemeClr val="dk1"/>
                </a:solidFill>
              </a:rPr>
              <a:t>It’s because of Jesus</a:t>
            </a:r>
            <a:endParaRPr sz="2600">
              <a:solidFill>
                <a:schemeClr val="dk1"/>
              </a:solidFill>
            </a:endParaRPr>
          </a:p>
          <a:p>
            <a:pPr indent="-393700" lvl="0" marL="457200" rtl="0" algn="l">
              <a:spcBef>
                <a:spcPts val="0"/>
              </a:spcBef>
              <a:spcAft>
                <a:spcPts val="0"/>
              </a:spcAft>
              <a:buClr>
                <a:schemeClr val="dk1"/>
              </a:buClr>
              <a:buSzPts val="2600"/>
              <a:buAutoNum type="arabicPeriod"/>
            </a:pPr>
            <a:r>
              <a:rPr lang="en" sz="2600">
                <a:solidFill>
                  <a:schemeClr val="dk1"/>
                </a:solidFill>
              </a:rPr>
              <a:t>It’s been essential for Baptism</a:t>
            </a:r>
            <a:endParaRPr sz="2600">
              <a:solidFill>
                <a:schemeClr val="dk1"/>
              </a:solidFill>
            </a:endParaRPr>
          </a:p>
          <a:p>
            <a:pPr indent="0" lvl="0" marL="457200" rtl="0" algn="l">
              <a:spcBef>
                <a:spcPts val="0"/>
              </a:spcBef>
              <a:spcAft>
                <a:spcPts val="0"/>
              </a:spcAft>
              <a:buNone/>
            </a:pPr>
            <a:r>
              <a:t/>
            </a:r>
            <a:endParaRPr sz="2600">
              <a:solidFill>
                <a:schemeClr val="dk1"/>
              </a:solidFill>
            </a:endParaRPr>
          </a:p>
          <a:p>
            <a:pPr indent="0" lvl="0" marL="0" rtl="0" algn="l">
              <a:spcBef>
                <a:spcPts val="0"/>
              </a:spcBef>
              <a:spcAft>
                <a:spcPts val="0"/>
              </a:spcAft>
              <a:buNone/>
            </a:pPr>
            <a:r>
              <a:t/>
            </a:r>
            <a:endParaRPr sz="2600">
              <a:solidFill>
                <a:schemeClr val="dk1"/>
              </a:solidFill>
            </a:endParaRPr>
          </a:p>
          <a:p>
            <a:pPr indent="0" lvl="0" marL="0" rtl="0" algn="l">
              <a:spcBef>
                <a:spcPts val="0"/>
              </a:spcBef>
              <a:spcAft>
                <a:spcPts val="0"/>
              </a:spcAft>
              <a:buNone/>
            </a:pPr>
            <a:r>
              <a:t/>
            </a:r>
            <a:endParaRPr sz="2600">
              <a:solidFill>
                <a:schemeClr val="dk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Holy Communion, Eucharist, the Lord’s Supper</a:t>
            </a:r>
            <a:endParaRPr/>
          </a:p>
        </p:txBody>
      </p:sp>
      <p:sp>
        <p:nvSpPr>
          <p:cNvPr id="471" name="Google Shape;471;p72"/>
          <p:cNvSpPr txBox="1"/>
          <p:nvPr>
            <p:ph idx="1" type="body"/>
          </p:nvPr>
        </p:nvSpPr>
        <p:spPr>
          <a:xfrm>
            <a:off x="250775" y="1152475"/>
            <a:ext cx="39054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OT and NT? </a:t>
            </a:r>
            <a:endParaRPr/>
          </a:p>
          <a:p>
            <a:pPr indent="-342900" lvl="0" marL="457200" rtl="0" algn="l">
              <a:spcBef>
                <a:spcPts val="0"/>
              </a:spcBef>
              <a:spcAft>
                <a:spcPts val="0"/>
              </a:spcAft>
              <a:buSzPts val="1800"/>
              <a:buChar char="●"/>
            </a:pPr>
            <a:r>
              <a:rPr lang="en"/>
              <a:t>Read the liturgy! </a:t>
            </a:r>
            <a:endParaRPr/>
          </a:p>
          <a:p>
            <a:pPr indent="-317500" lvl="1" marL="914400" rtl="0" algn="l">
              <a:spcBef>
                <a:spcPts val="0"/>
              </a:spcBef>
              <a:spcAft>
                <a:spcPts val="0"/>
              </a:spcAft>
              <a:buSzPts val="1400"/>
              <a:buChar char="○"/>
            </a:pPr>
            <a:r>
              <a:rPr lang="en"/>
              <a:t>Confirming and Converting (open table) </a:t>
            </a:r>
            <a:endParaRPr/>
          </a:p>
          <a:p>
            <a:pPr indent="-317500" lvl="1" marL="914400" rtl="0" algn="l">
              <a:spcBef>
                <a:spcPts val="0"/>
              </a:spcBef>
              <a:spcAft>
                <a:spcPts val="0"/>
              </a:spcAft>
              <a:buSzPts val="1400"/>
              <a:buChar char="○"/>
            </a:pPr>
            <a:r>
              <a:rPr lang="en"/>
              <a:t>What happens to the elements? </a:t>
            </a:r>
            <a:endParaRPr/>
          </a:p>
          <a:p>
            <a:pPr indent="-317500" lvl="1" marL="914400" rtl="0" algn="l">
              <a:spcBef>
                <a:spcPts val="0"/>
              </a:spcBef>
              <a:spcAft>
                <a:spcPts val="0"/>
              </a:spcAft>
              <a:buSzPts val="1400"/>
              <a:buChar char="○"/>
            </a:pPr>
            <a:r>
              <a:rPr lang="en"/>
              <a:t>Should follow confession and absolution</a:t>
            </a:r>
            <a:endParaRPr/>
          </a:p>
        </p:txBody>
      </p:sp>
      <p:pic>
        <p:nvPicPr>
          <p:cNvPr id="472" name="Google Shape;472;p72"/>
          <p:cNvPicPr preferRelativeResize="0"/>
          <p:nvPr/>
        </p:nvPicPr>
        <p:blipFill>
          <a:blip r:embed="rId3">
            <a:alphaModFix/>
          </a:blip>
          <a:stretch>
            <a:fillRect/>
          </a:stretch>
        </p:blipFill>
        <p:spPr>
          <a:xfrm>
            <a:off x="4255525" y="1152475"/>
            <a:ext cx="4576774" cy="2580274"/>
          </a:xfrm>
          <a:prstGeom prst="rect">
            <a:avLst/>
          </a:prstGeom>
          <a:noFill/>
          <a:ln>
            <a:noFill/>
          </a:ln>
        </p:spPr>
      </p:pic>
      <p:sp>
        <p:nvSpPr>
          <p:cNvPr id="473" name="Google Shape;473;p72"/>
          <p:cNvSpPr txBox="1"/>
          <p:nvPr/>
        </p:nvSpPr>
        <p:spPr>
          <a:xfrm>
            <a:off x="4997225" y="3867500"/>
            <a:ext cx="3583500" cy="923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highlight>
                  <a:schemeClr val="lt1"/>
                </a:highlight>
              </a:rPr>
              <a:t>Icon of the Crucixion by Andreas Pavias, second half of the 15th century</a:t>
            </a:r>
            <a:endParaRPr sz="1600">
              <a:solidFill>
                <a:schemeClr val="dk1"/>
              </a:solidFill>
              <a:highlight>
                <a:schemeClr val="lt1"/>
              </a:high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Holy Communion, Eucharist, the Lord’s Supper</a:t>
            </a:r>
            <a:endParaRPr/>
          </a:p>
        </p:txBody>
      </p:sp>
      <p:sp>
        <p:nvSpPr>
          <p:cNvPr id="479" name="Google Shape;479;p73"/>
          <p:cNvSpPr txBox="1"/>
          <p:nvPr>
            <p:ph idx="1" type="body"/>
          </p:nvPr>
        </p:nvSpPr>
        <p:spPr>
          <a:xfrm>
            <a:off x="250775" y="1152475"/>
            <a:ext cx="3905400" cy="3416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OT and NT? </a:t>
            </a:r>
            <a:endParaRPr/>
          </a:p>
          <a:p>
            <a:pPr indent="-342900" lvl="0" marL="457200" rtl="0" algn="l">
              <a:spcBef>
                <a:spcPts val="0"/>
              </a:spcBef>
              <a:spcAft>
                <a:spcPts val="0"/>
              </a:spcAft>
              <a:buSzPts val="1800"/>
              <a:buChar char="●"/>
            </a:pPr>
            <a:r>
              <a:rPr lang="en"/>
              <a:t>Read the liturgy! </a:t>
            </a:r>
            <a:endParaRPr/>
          </a:p>
          <a:p>
            <a:pPr indent="-317500" lvl="1" marL="914400" rtl="0" algn="l">
              <a:spcBef>
                <a:spcPts val="0"/>
              </a:spcBef>
              <a:spcAft>
                <a:spcPts val="0"/>
              </a:spcAft>
              <a:buSzPts val="1400"/>
              <a:buChar char="○"/>
            </a:pPr>
            <a:r>
              <a:rPr lang="en"/>
              <a:t>Confirming and Converting (open table) </a:t>
            </a:r>
            <a:endParaRPr/>
          </a:p>
          <a:p>
            <a:pPr indent="-317500" lvl="1" marL="914400" rtl="0" algn="l">
              <a:spcBef>
                <a:spcPts val="0"/>
              </a:spcBef>
              <a:spcAft>
                <a:spcPts val="0"/>
              </a:spcAft>
              <a:buSzPts val="1400"/>
              <a:buChar char="○"/>
            </a:pPr>
            <a:r>
              <a:rPr lang="en"/>
              <a:t>What happens to the elements? </a:t>
            </a:r>
            <a:endParaRPr/>
          </a:p>
          <a:p>
            <a:pPr indent="-317500" lvl="1" marL="914400" rtl="0" algn="l">
              <a:spcBef>
                <a:spcPts val="0"/>
              </a:spcBef>
              <a:spcAft>
                <a:spcPts val="0"/>
              </a:spcAft>
              <a:buSzPts val="1400"/>
              <a:buChar char="○"/>
            </a:pPr>
            <a:r>
              <a:rPr lang="en"/>
              <a:t>Should follow confession and absolution</a:t>
            </a:r>
            <a:endParaRPr/>
          </a:p>
          <a:p>
            <a:pPr indent="-342900" lvl="0" marL="457200" rtl="0" algn="l">
              <a:spcBef>
                <a:spcPts val="0"/>
              </a:spcBef>
              <a:spcAft>
                <a:spcPts val="0"/>
              </a:spcAft>
              <a:buSzPts val="1800"/>
              <a:buChar char="●"/>
            </a:pPr>
            <a:r>
              <a:rPr lang="en"/>
              <a:t>Sacrament of the Cross and Resurrection </a:t>
            </a:r>
            <a:endParaRPr/>
          </a:p>
          <a:p>
            <a:pPr indent="-317500" lvl="1" marL="914400" rtl="0" algn="l">
              <a:spcBef>
                <a:spcPts val="0"/>
              </a:spcBef>
              <a:spcAft>
                <a:spcPts val="0"/>
              </a:spcAft>
              <a:buSzPts val="1400"/>
              <a:buChar char="○"/>
            </a:pPr>
            <a:r>
              <a:rPr lang="en"/>
              <a:t>God provides what is necessary</a:t>
            </a:r>
            <a:endParaRPr/>
          </a:p>
          <a:p>
            <a:pPr indent="-317500" lvl="1" marL="914400" rtl="0" algn="l">
              <a:spcBef>
                <a:spcPts val="0"/>
              </a:spcBef>
              <a:spcAft>
                <a:spcPts val="0"/>
              </a:spcAft>
              <a:buSzPts val="1400"/>
              <a:buChar char="○"/>
            </a:pPr>
            <a:r>
              <a:rPr lang="en"/>
              <a:t>It’s a gift.</a:t>
            </a:r>
            <a:endParaRPr/>
          </a:p>
          <a:p>
            <a:pPr indent="-342900" lvl="0" marL="457200" rtl="0" algn="l">
              <a:spcBef>
                <a:spcPts val="0"/>
              </a:spcBef>
              <a:spcAft>
                <a:spcPts val="0"/>
              </a:spcAft>
              <a:buSzPts val="1800"/>
              <a:buChar char="●"/>
            </a:pPr>
            <a:r>
              <a:rPr lang="en"/>
              <a:t>Operations of grace in Holy Communion</a:t>
            </a:r>
            <a:endParaRPr/>
          </a:p>
        </p:txBody>
      </p:sp>
      <p:pic>
        <p:nvPicPr>
          <p:cNvPr id="480" name="Google Shape;480;p73"/>
          <p:cNvPicPr preferRelativeResize="0"/>
          <p:nvPr/>
        </p:nvPicPr>
        <p:blipFill>
          <a:blip r:embed="rId3">
            <a:alphaModFix/>
          </a:blip>
          <a:stretch>
            <a:fillRect/>
          </a:stretch>
        </p:blipFill>
        <p:spPr>
          <a:xfrm>
            <a:off x="4255525" y="1152475"/>
            <a:ext cx="4576774" cy="2580274"/>
          </a:xfrm>
          <a:prstGeom prst="rect">
            <a:avLst/>
          </a:prstGeom>
          <a:noFill/>
          <a:ln>
            <a:noFill/>
          </a:ln>
        </p:spPr>
      </p:pic>
      <p:sp>
        <p:nvSpPr>
          <p:cNvPr id="481" name="Google Shape;481;p73"/>
          <p:cNvSpPr txBox="1"/>
          <p:nvPr/>
        </p:nvSpPr>
        <p:spPr>
          <a:xfrm>
            <a:off x="4997225" y="3867500"/>
            <a:ext cx="3583500" cy="923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highlight>
                  <a:schemeClr val="lt1"/>
                </a:highlight>
              </a:rPr>
              <a:t>Icon of the Crucixion by Andreas Pavias, second half of the 15th century</a:t>
            </a:r>
            <a:endParaRPr sz="1600">
              <a:solidFill>
                <a:schemeClr val="dk1"/>
              </a:solidFill>
              <a:highlight>
                <a:schemeClr val="lt1"/>
              </a:high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74"/>
          <p:cNvPicPr preferRelativeResize="0"/>
          <p:nvPr/>
        </p:nvPicPr>
        <p:blipFill>
          <a:blip r:embed="rId3">
            <a:alphaModFix/>
          </a:blip>
          <a:stretch>
            <a:fillRect/>
          </a:stretch>
        </p:blipFill>
        <p:spPr>
          <a:xfrm>
            <a:off x="4486650" y="1773450"/>
            <a:ext cx="4005875" cy="3004400"/>
          </a:xfrm>
          <a:prstGeom prst="rect">
            <a:avLst/>
          </a:prstGeom>
          <a:noFill/>
          <a:ln>
            <a:noFill/>
          </a:ln>
        </p:spPr>
      </p:pic>
      <p:sp>
        <p:nvSpPr>
          <p:cNvPr id="487" name="Google Shape;487;p74"/>
          <p:cNvSpPr txBox="1"/>
          <p:nvPr>
            <p:ph idx="4294967295" type="title"/>
          </p:nvPr>
        </p:nvSpPr>
        <p:spPr>
          <a:xfrm>
            <a:off x="908950" y="700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Sacraments, </a:t>
            </a:r>
            <a:endParaRPr/>
          </a:p>
          <a:p>
            <a:pPr indent="0" lvl="0" marL="0" rtl="0" algn="l">
              <a:spcBef>
                <a:spcPts val="0"/>
              </a:spcBef>
              <a:spcAft>
                <a:spcPts val="0"/>
              </a:spcAft>
              <a:buNone/>
            </a:pPr>
            <a:r>
              <a:rPr lang="en"/>
              <a:t>Baptism &amp; Eucharist</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75"/>
          <p:cNvPicPr preferRelativeResize="0"/>
          <p:nvPr/>
        </p:nvPicPr>
        <p:blipFill>
          <a:blip r:embed="rId3">
            <a:alphaModFix/>
          </a:blip>
          <a:stretch>
            <a:fillRect/>
          </a:stretch>
        </p:blipFill>
        <p:spPr>
          <a:xfrm>
            <a:off x="2701963" y="152400"/>
            <a:ext cx="3740071" cy="483870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DO WE NEED A BREAK BEFORE THE LAST LAP? </a:t>
            </a:r>
            <a:endParaRPr/>
          </a:p>
        </p:txBody>
      </p:sp>
      <p:sp>
        <p:nvSpPr>
          <p:cNvPr id="498" name="Google Shape;498;p76"/>
          <p:cNvSpPr txBox="1"/>
          <p:nvPr>
            <p:ph idx="1" type="body"/>
          </p:nvPr>
        </p:nvSpPr>
        <p:spPr>
          <a:xfrm>
            <a:off x="1669800" y="1152475"/>
            <a:ext cx="70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Last Activity/Subject</a:t>
            </a:r>
            <a:endParaRPr/>
          </a:p>
        </p:txBody>
      </p:sp>
      <p:sp>
        <p:nvSpPr>
          <p:cNvPr id="504" name="Google Shape;504;p77"/>
          <p:cNvSpPr txBox="1"/>
          <p:nvPr>
            <p:ph idx="1" type="body"/>
          </p:nvPr>
        </p:nvSpPr>
        <p:spPr>
          <a:xfrm>
            <a:off x="1669800" y="1152475"/>
            <a:ext cx="70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7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Last Activity/Subject</a:t>
            </a:r>
            <a:endParaRPr/>
          </a:p>
        </p:txBody>
      </p:sp>
      <p:sp>
        <p:nvSpPr>
          <p:cNvPr id="510" name="Google Shape;510;p78"/>
          <p:cNvSpPr txBox="1"/>
          <p:nvPr>
            <p:ph idx="1" type="body"/>
          </p:nvPr>
        </p:nvSpPr>
        <p:spPr>
          <a:xfrm>
            <a:off x="1669800" y="1152475"/>
            <a:ext cx="70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-Pepsi or Coke? </a:t>
            </a:r>
            <a:endParaRPr sz="2500"/>
          </a:p>
          <a:p>
            <a:pPr indent="0" lvl="0" marL="0" rtl="0" algn="l">
              <a:spcBef>
                <a:spcPts val="1200"/>
              </a:spcBef>
              <a:spcAft>
                <a:spcPts val="120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Last Activity/Subject</a:t>
            </a:r>
            <a:endParaRPr/>
          </a:p>
        </p:txBody>
      </p:sp>
      <p:sp>
        <p:nvSpPr>
          <p:cNvPr id="516" name="Google Shape;516;p79"/>
          <p:cNvSpPr txBox="1"/>
          <p:nvPr>
            <p:ph idx="1" type="body"/>
          </p:nvPr>
        </p:nvSpPr>
        <p:spPr>
          <a:xfrm>
            <a:off x="1669800" y="1152475"/>
            <a:ext cx="70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-Pepsi or Coke? </a:t>
            </a:r>
            <a:endParaRPr sz="2500"/>
          </a:p>
          <a:p>
            <a:pPr indent="0" lvl="0" marL="0" rtl="0" algn="l">
              <a:spcBef>
                <a:spcPts val="1200"/>
              </a:spcBef>
              <a:spcAft>
                <a:spcPts val="0"/>
              </a:spcAft>
              <a:buNone/>
            </a:pPr>
            <a:r>
              <a:rPr lang="en" sz="2500"/>
              <a:t>-Is Die Hard a Christmas Movie? </a:t>
            </a:r>
            <a:endParaRPr sz="2500"/>
          </a:p>
          <a:p>
            <a:pPr indent="0" lvl="0" marL="0" rtl="0" algn="l">
              <a:spcBef>
                <a:spcPts val="1200"/>
              </a:spcBef>
              <a:spcAft>
                <a:spcPts val="0"/>
              </a:spcAft>
              <a:buNone/>
            </a:pPr>
            <a:r>
              <a:rPr lang="en" sz="2500"/>
              <a:t> </a:t>
            </a:r>
            <a:endParaRPr sz="2500"/>
          </a:p>
          <a:p>
            <a:pPr indent="0" lvl="0" marL="0" rtl="0" algn="l">
              <a:spcBef>
                <a:spcPts val="1200"/>
              </a:spcBef>
              <a:spcAft>
                <a:spcPts val="120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Last Activity/Subject</a:t>
            </a:r>
            <a:endParaRPr/>
          </a:p>
        </p:txBody>
      </p:sp>
      <p:sp>
        <p:nvSpPr>
          <p:cNvPr id="522" name="Google Shape;522;p80"/>
          <p:cNvSpPr txBox="1"/>
          <p:nvPr>
            <p:ph idx="1" type="body"/>
          </p:nvPr>
        </p:nvSpPr>
        <p:spPr>
          <a:xfrm>
            <a:off x="1669800" y="1152475"/>
            <a:ext cx="70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-Pepsi or Coke? </a:t>
            </a:r>
            <a:endParaRPr sz="2500"/>
          </a:p>
          <a:p>
            <a:pPr indent="0" lvl="0" marL="0" rtl="0" algn="l">
              <a:spcBef>
                <a:spcPts val="1200"/>
              </a:spcBef>
              <a:spcAft>
                <a:spcPts val="0"/>
              </a:spcAft>
              <a:buNone/>
            </a:pPr>
            <a:r>
              <a:rPr lang="en" sz="2500"/>
              <a:t>-Is Die Hard a Christmas Movie? </a:t>
            </a:r>
            <a:endParaRPr sz="2500"/>
          </a:p>
          <a:p>
            <a:pPr indent="0" lvl="0" marL="0" rtl="0" algn="l">
              <a:spcBef>
                <a:spcPts val="1200"/>
              </a:spcBef>
              <a:spcAft>
                <a:spcPts val="0"/>
              </a:spcAft>
              <a:buNone/>
            </a:pPr>
            <a:r>
              <a:rPr lang="en" sz="2500"/>
              <a:t>-Hot dogs… Sandwich or Taco? </a:t>
            </a:r>
            <a:endParaRPr sz="2500"/>
          </a:p>
          <a:p>
            <a:pPr indent="0" lvl="0" marL="0" rtl="0" algn="l">
              <a:spcBef>
                <a:spcPts val="1200"/>
              </a:spcBef>
              <a:spcAft>
                <a:spcPts val="120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Last Activity/Subject</a:t>
            </a:r>
            <a:endParaRPr/>
          </a:p>
        </p:txBody>
      </p:sp>
      <p:sp>
        <p:nvSpPr>
          <p:cNvPr id="528" name="Google Shape;528;p81"/>
          <p:cNvSpPr txBox="1"/>
          <p:nvPr>
            <p:ph idx="1" type="body"/>
          </p:nvPr>
        </p:nvSpPr>
        <p:spPr>
          <a:xfrm>
            <a:off x="1669800" y="1152475"/>
            <a:ext cx="70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-Pepsi or Coke? </a:t>
            </a:r>
            <a:endParaRPr sz="2500"/>
          </a:p>
          <a:p>
            <a:pPr indent="0" lvl="0" marL="0" rtl="0" algn="l">
              <a:spcBef>
                <a:spcPts val="1200"/>
              </a:spcBef>
              <a:spcAft>
                <a:spcPts val="0"/>
              </a:spcAft>
              <a:buNone/>
            </a:pPr>
            <a:r>
              <a:rPr lang="en" sz="2500"/>
              <a:t>-Is Die Hard a Christmas Movie? </a:t>
            </a:r>
            <a:endParaRPr sz="2500"/>
          </a:p>
          <a:p>
            <a:pPr indent="0" lvl="0" marL="0" rtl="0" algn="l">
              <a:spcBef>
                <a:spcPts val="1200"/>
              </a:spcBef>
              <a:spcAft>
                <a:spcPts val="0"/>
              </a:spcAft>
              <a:buNone/>
            </a:pPr>
            <a:r>
              <a:rPr lang="en" sz="2500"/>
              <a:t>-Hot dogs… Sandwich or Taco? </a:t>
            </a:r>
            <a:endParaRPr sz="2500"/>
          </a:p>
          <a:p>
            <a:pPr indent="0" lvl="0" marL="0" rtl="0" algn="l">
              <a:spcBef>
                <a:spcPts val="1200"/>
              </a:spcBef>
              <a:spcAft>
                <a:spcPts val="0"/>
              </a:spcAft>
              <a:buNone/>
            </a:pPr>
            <a:r>
              <a:rPr lang="en" sz="2500"/>
              <a:t>-The Bible… Exact Divine Words or Ancient Human Document? </a:t>
            </a:r>
            <a:endParaRPr sz="2500"/>
          </a:p>
          <a:p>
            <a:pPr indent="0" lvl="0" marL="0" rtl="0" algn="l">
              <a:spcBef>
                <a:spcPts val="1200"/>
              </a:spcBef>
              <a:spcAft>
                <a:spcPts val="12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9"/>
          <p:cNvPicPr preferRelativeResize="0"/>
          <p:nvPr/>
        </p:nvPicPr>
        <p:blipFill>
          <a:blip r:embed="rId3">
            <a:alphaModFix/>
          </a:blip>
          <a:stretch>
            <a:fillRect/>
          </a:stretch>
        </p:blipFill>
        <p:spPr>
          <a:xfrm>
            <a:off x="6058637" y="0"/>
            <a:ext cx="2037726" cy="5143500"/>
          </a:xfrm>
          <a:prstGeom prst="rect">
            <a:avLst/>
          </a:prstGeom>
          <a:noFill/>
          <a:ln>
            <a:noFill/>
          </a:ln>
        </p:spPr>
      </p:pic>
      <p:sp>
        <p:nvSpPr>
          <p:cNvPr id="89" name="Google Shape;89;p19"/>
          <p:cNvSpPr txBox="1"/>
          <p:nvPr/>
        </p:nvSpPr>
        <p:spPr>
          <a:xfrm>
            <a:off x="556775" y="1199150"/>
            <a:ext cx="53538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rPr>
              <a:t>Why the Creed?</a:t>
            </a:r>
            <a:endParaRPr sz="2600">
              <a:solidFill>
                <a:schemeClr val="dk1"/>
              </a:solidFill>
            </a:endParaRPr>
          </a:p>
          <a:p>
            <a:pPr indent="-393700" lvl="0" marL="457200" rtl="0" algn="l">
              <a:spcBef>
                <a:spcPts val="0"/>
              </a:spcBef>
              <a:spcAft>
                <a:spcPts val="0"/>
              </a:spcAft>
              <a:buClr>
                <a:schemeClr val="dk1"/>
              </a:buClr>
              <a:buSzPts val="2600"/>
              <a:buAutoNum type="arabicPeriod"/>
            </a:pPr>
            <a:r>
              <a:rPr lang="en" sz="2600">
                <a:solidFill>
                  <a:schemeClr val="dk1"/>
                </a:solidFill>
              </a:rPr>
              <a:t>It’s because of Jesus</a:t>
            </a:r>
            <a:endParaRPr sz="2600">
              <a:solidFill>
                <a:schemeClr val="dk1"/>
              </a:solidFill>
            </a:endParaRPr>
          </a:p>
          <a:p>
            <a:pPr indent="-393700" lvl="0" marL="457200" rtl="0" algn="l">
              <a:spcBef>
                <a:spcPts val="0"/>
              </a:spcBef>
              <a:spcAft>
                <a:spcPts val="0"/>
              </a:spcAft>
              <a:buClr>
                <a:schemeClr val="dk1"/>
              </a:buClr>
              <a:buSzPts val="2600"/>
              <a:buAutoNum type="arabicPeriod"/>
            </a:pPr>
            <a:r>
              <a:rPr lang="en" sz="2600">
                <a:solidFill>
                  <a:schemeClr val="dk1"/>
                </a:solidFill>
              </a:rPr>
              <a:t>It’s been essential for Baptism</a:t>
            </a:r>
            <a:endParaRPr sz="2600">
              <a:solidFill>
                <a:schemeClr val="dk1"/>
              </a:solidFill>
            </a:endParaRPr>
          </a:p>
          <a:p>
            <a:pPr indent="-393700" lvl="0" marL="457200" rtl="0" algn="l">
              <a:spcBef>
                <a:spcPts val="0"/>
              </a:spcBef>
              <a:spcAft>
                <a:spcPts val="0"/>
              </a:spcAft>
              <a:buClr>
                <a:schemeClr val="dk1"/>
              </a:buClr>
              <a:buSzPts val="2600"/>
              <a:buAutoNum type="arabicPeriod"/>
            </a:pPr>
            <a:r>
              <a:rPr lang="en" sz="2600">
                <a:solidFill>
                  <a:schemeClr val="dk1"/>
                </a:solidFill>
              </a:rPr>
              <a:t>It’s the “bumpers” of Christian Faith. </a:t>
            </a:r>
            <a:endParaRPr sz="2600">
              <a:solidFill>
                <a:schemeClr val="dk1"/>
              </a:solidFill>
            </a:endParaRPr>
          </a:p>
          <a:p>
            <a:pPr indent="0" lvl="0" marL="0" rtl="0" algn="l">
              <a:spcBef>
                <a:spcPts val="0"/>
              </a:spcBef>
              <a:spcAft>
                <a:spcPts val="0"/>
              </a:spcAft>
              <a:buNone/>
            </a:pPr>
            <a:r>
              <a:t/>
            </a:r>
            <a:endParaRPr sz="2600">
              <a:solidFill>
                <a:schemeClr val="dk1"/>
              </a:solidFill>
            </a:endParaRPr>
          </a:p>
          <a:p>
            <a:pPr indent="0" lvl="0" marL="0" rtl="0" algn="l">
              <a:spcBef>
                <a:spcPts val="0"/>
              </a:spcBef>
              <a:spcAft>
                <a:spcPts val="0"/>
              </a:spcAft>
              <a:buNone/>
            </a:pPr>
            <a:r>
              <a:t/>
            </a:r>
            <a:endParaRPr sz="2600">
              <a:solidFill>
                <a:schemeClr val="dk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the Word of God?</a:t>
            </a:r>
            <a:endParaRPr/>
          </a:p>
        </p:txBody>
      </p:sp>
      <p:pic>
        <p:nvPicPr>
          <p:cNvPr id="534" name="Google Shape;534;p82"/>
          <p:cNvPicPr preferRelativeResize="0"/>
          <p:nvPr/>
        </p:nvPicPr>
        <p:blipFill>
          <a:blip r:embed="rId3">
            <a:alphaModFix/>
          </a:blip>
          <a:stretch>
            <a:fillRect/>
          </a:stretch>
        </p:blipFill>
        <p:spPr>
          <a:xfrm>
            <a:off x="6891280" y="863550"/>
            <a:ext cx="2129245" cy="34164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8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the Word of God?</a:t>
            </a:r>
            <a:endParaRPr/>
          </a:p>
        </p:txBody>
      </p:sp>
      <p:sp>
        <p:nvSpPr>
          <p:cNvPr id="540" name="Google Shape;540;p83"/>
          <p:cNvSpPr txBox="1"/>
          <p:nvPr>
            <p:ph idx="1" type="body"/>
          </p:nvPr>
        </p:nvSpPr>
        <p:spPr>
          <a:xfrm>
            <a:off x="828825" y="1201225"/>
            <a:ext cx="6062400" cy="3416400"/>
          </a:xfrm>
          <a:prstGeom prst="rect">
            <a:avLst/>
          </a:prstGeom>
        </p:spPr>
        <p:txBody>
          <a:bodyPr anchorCtr="0" anchor="t" bIns="91425" lIns="91425" spcFirstLastPara="1" rIns="91425" wrap="square" tIns="91425">
            <a:normAutofit/>
          </a:bodyPr>
          <a:lstStyle/>
          <a:p>
            <a:pPr indent="-425450" lvl="0" marL="457200" rtl="0" algn="l">
              <a:lnSpc>
                <a:spcPct val="100000"/>
              </a:lnSpc>
              <a:spcBef>
                <a:spcPts val="0"/>
              </a:spcBef>
              <a:spcAft>
                <a:spcPts val="0"/>
              </a:spcAft>
              <a:buSzPts val="3100"/>
              <a:buAutoNum type="arabicPeriod"/>
            </a:pPr>
            <a:r>
              <a:rPr b="1" lang="en" sz="3100"/>
              <a:t>Jesus Christ </a:t>
            </a:r>
            <a:r>
              <a:rPr lang="en" sz="3100"/>
              <a:t>- the Incarnate Word of God. </a:t>
            </a:r>
            <a:endParaRPr sz="3100"/>
          </a:p>
          <a:p>
            <a:pPr indent="0" lvl="0" marL="457200" rtl="0" algn="l">
              <a:lnSpc>
                <a:spcPct val="100000"/>
              </a:lnSpc>
              <a:spcBef>
                <a:spcPts val="1200"/>
              </a:spcBef>
              <a:spcAft>
                <a:spcPts val="0"/>
              </a:spcAft>
              <a:buNone/>
            </a:pPr>
            <a:r>
              <a:rPr lang="en" sz="3100"/>
              <a:t>Fully Human, Fully Divine </a:t>
            </a:r>
            <a:endParaRPr sz="3100"/>
          </a:p>
          <a:p>
            <a:pPr indent="0" lvl="0" marL="457200" rtl="0" algn="l">
              <a:lnSpc>
                <a:spcPct val="100000"/>
              </a:lnSpc>
              <a:spcBef>
                <a:spcPts val="1200"/>
              </a:spcBef>
              <a:spcAft>
                <a:spcPts val="1200"/>
              </a:spcAft>
              <a:buNone/>
            </a:pPr>
            <a:r>
              <a:t/>
            </a:r>
            <a:endParaRPr sz="3100"/>
          </a:p>
        </p:txBody>
      </p:sp>
      <p:pic>
        <p:nvPicPr>
          <p:cNvPr id="541" name="Google Shape;541;p83"/>
          <p:cNvPicPr preferRelativeResize="0"/>
          <p:nvPr/>
        </p:nvPicPr>
        <p:blipFill>
          <a:blip r:embed="rId3">
            <a:alphaModFix/>
          </a:blip>
          <a:stretch>
            <a:fillRect/>
          </a:stretch>
        </p:blipFill>
        <p:spPr>
          <a:xfrm>
            <a:off x="6891280" y="863550"/>
            <a:ext cx="2129245" cy="34164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the Word of God?</a:t>
            </a:r>
            <a:endParaRPr/>
          </a:p>
        </p:txBody>
      </p:sp>
      <p:sp>
        <p:nvSpPr>
          <p:cNvPr id="547" name="Google Shape;547;p84"/>
          <p:cNvSpPr txBox="1"/>
          <p:nvPr>
            <p:ph idx="1" type="body"/>
          </p:nvPr>
        </p:nvSpPr>
        <p:spPr>
          <a:xfrm>
            <a:off x="828825" y="1201225"/>
            <a:ext cx="6062400" cy="3416400"/>
          </a:xfrm>
          <a:prstGeom prst="rect">
            <a:avLst/>
          </a:prstGeom>
        </p:spPr>
        <p:txBody>
          <a:bodyPr anchorCtr="0" anchor="t" bIns="91425" lIns="91425" spcFirstLastPara="1" rIns="91425" wrap="square" tIns="91425">
            <a:normAutofit fontScale="92500"/>
          </a:bodyPr>
          <a:lstStyle/>
          <a:p>
            <a:pPr indent="-410686" lvl="0" marL="457200" rtl="0" algn="l">
              <a:lnSpc>
                <a:spcPct val="100000"/>
              </a:lnSpc>
              <a:spcBef>
                <a:spcPts val="0"/>
              </a:spcBef>
              <a:spcAft>
                <a:spcPts val="0"/>
              </a:spcAft>
              <a:buSzPct val="100000"/>
              <a:buAutoNum type="arabicPeriod"/>
            </a:pPr>
            <a:r>
              <a:rPr b="1" lang="en" sz="3100"/>
              <a:t>Jesus Christ </a:t>
            </a:r>
            <a:r>
              <a:rPr lang="en" sz="3100"/>
              <a:t>- the Incarnate Word  </a:t>
            </a:r>
            <a:endParaRPr sz="3100"/>
          </a:p>
          <a:p>
            <a:pPr indent="0" lvl="0" marL="457200" rtl="0" algn="l">
              <a:lnSpc>
                <a:spcPct val="100000"/>
              </a:lnSpc>
              <a:spcBef>
                <a:spcPts val="1200"/>
              </a:spcBef>
              <a:spcAft>
                <a:spcPts val="0"/>
              </a:spcAft>
              <a:buNone/>
            </a:pPr>
            <a:r>
              <a:rPr lang="en" sz="3100"/>
              <a:t>Fully Human, Fully Divine </a:t>
            </a:r>
            <a:endParaRPr sz="3100"/>
          </a:p>
          <a:p>
            <a:pPr indent="-410686" lvl="0" marL="457200" rtl="0" algn="l">
              <a:lnSpc>
                <a:spcPct val="100000"/>
              </a:lnSpc>
              <a:spcBef>
                <a:spcPts val="1200"/>
              </a:spcBef>
              <a:spcAft>
                <a:spcPts val="0"/>
              </a:spcAft>
              <a:buSzPct val="100000"/>
              <a:buAutoNum type="arabicPeriod"/>
            </a:pPr>
            <a:r>
              <a:rPr b="1" lang="en" sz="3100"/>
              <a:t>Scripture</a:t>
            </a:r>
            <a:r>
              <a:rPr lang="en" sz="3100"/>
              <a:t> - Written Word of God </a:t>
            </a:r>
            <a:endParaRPr sz="3100"/>
          </a:p>
          <a:p>
            <a:pPr indent="0" lvl="0" marL="457200" rtl="0" algn="l">
              <a:lnSpc>
                <a:spcPct val="100000"/>
              </a:lnSpc>
              <a:spcBef>
                <a:spcPts val="1200"/>
              </a:spcBef>
              <a:spcAft>
                <a:spcPts val="0"/>
              </a:spcAft>
              <a:buNone/>
            </a:pPr>
            <a:r>
              <a:rPr lang="en" sz="3100"/>
              <a:t>Human witness to the Word </a:t>
            </a:r>
            <a:endParaRPr sz="3100"/>
          </a:p>
          <a:p>
            <a:pPr indent="0" lvl="0" marL="457200" rtl="0" algn="l">
              <a:lnSpc>
                <a:spcPct val="100000"/>
              </a:lnSpc>
              <a:spcBef>
                <a:spcPts val="1200"/>
              </a:spcBef>
              <a:spcAft>
                <a:spcPts val="1200"/>
              </a:spcAft>
              <a:buNone/>
            </a:pPr>
            <a:r>
              <a:t/>
            </a:r>
            <a:endParaRPr sz="3100"/>
          </a:p>
        </p:txBody>
      </p:sp>
      <p:pic>
        <p:nvPicPr>
          <p:cNvPr id="548" name="Google Shape;548;p84"/>
          <p:cNvPicPr preferRelativeResize="0"/>
          <p:nvPr/>
        </p:nvPicPr>
        <p:blipFill>
          <a:blip r:embed="rId3">
            <a:alphaModFix/>
          </a:blip>
          <a:stretch>
            <a:fillRect/>
          </a:stretch>
        </p:blipFill>
        <p:spPr>
          <a:xfrm>
            <a:off x="6891280" y="863550"/>
            <a:ext cx="2129245" cy="34164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the Word of God?</a:t>
            </a:r>
            <a:endParaRPr/>
          </a:p>
        </p:txBody>
      </p:sp>
      <p:sp>
        <p:nvSpPr>
          <p:cNvPr id="554" name="Google Shape;554;p85"/>
          <p:cNvSpPr txBox="1"/>
          <p:nvPr>
            <p:ph idx="1" type="body"/>
          </p:nvPr>
        </p:nvSpPr>
        <p:spPr>
          <a:xfrm>
            <a:off x="548500" y="1201225"/>
            <a:ext cx="7434900" cy="3416400"/>
          </a:xfrm>
          <a:prstGeom prst="rect">
            <a:avLst/>
          </a:prstGeom>
        </p:spPr>
        <p:txBody>
          <a:bodyPr anchorCtr="0" anchor="t" bIns="91425" lIns="91425" spcFirstLastPara="1" rIns="91425" wrap="square" tIns="91425">
            <a:normAutofit fontScale="92500" lnSpcReduction="20000"/>
          </a:bodyPr>
          <a:lstStyle/>
          <a:p>
            <a:pPr indent="-410686" lvl="0" marL="457200" rtl="0" algn="l">
              <a:lnSpc>
                <a:spcPct val="100000"/>
              </a:lnSpc>
              <a:spcBef>
                <a:spcPts val="0"/>
              </a:spcBef>
              <a:spcAft>
                <a:spcPts val="0"/>
              </a:spcAft>
              <a:buSzPct val="100000"/>
              <a:buAutoNum type="arabicPeriod"/>
            </a:pPr>
            <a:r>
              <a:rPr b="1" lang="en" sz="3100"/>
              <a:t>Jesus Christ </a:t>
            </a:r>
            <a:r>
              <a:rPr lang="en" sz="3100"/>
              <a:t>- the Incarnate Word </a:t>
            </a:r>
            <a:endParaRPr sz="3100"/>
          </a:p>
          <a:p>
            <a:pPr indent="0" lvl="0" marL="457200" rtl="0" algn="l">
              <a:lnSpc>
                <a:spcPct val="100000"/>
              </a:lnSpc>
              <a:spcBef>
                <a:spcPts val="1200"/>
              </a:spcBef>
              <a:spcAft>
                <a:spcPts val="0"/>
              </a:spcAft>
              <a:buNone/>
            </a:pPr>
            <a:r>
              <a:rPr lang="en" sz="3100"/>
              <a:t>Fully Human, Fully Divine </a:t>
            </a:r>
            <a:endParaRPr sz="3100"/>
          </a:p>
          <a:p>
            <a:pPr indent="-410686" lvl="0" marL="457200" rtl="0" algn="l">
              <a:lnSpc>
                <a:spcPct val="100000"/>
              </a:lnSpc>
              <a:spcBef>
                <a:spcPts val="1200"/>
              </a:spcBef>
              <a:spcAft>
                <a:spcPts val="0"/>
              </a:spcAft>
              <a:buSzPct val="100000"/>
              <a:buAutoNum type="arabicPeriod"/>
            </a:pPr>
            <a:r>
              <a:rPr b="1" lang="en" sz="3100"/>
              <a:t>Scripture</a:t>
            </a:r>
            <a:r>
              <a:rPr lang="en" sz="3100"/>
              <a:t> - Written Word of God </a:t>
            </a:r>
            <a:endParaRPr sz="3100"/>
          </a:p>
          <a:p>
            <a:pPr indent="0" lvl="0" marL="457200" rtl="0" algn="l">
              <a:lnSpc>
                <a:spcPct val="100000"/>
              </a:lnSpc>
              <a:spcBef>
                <a:spcPts val="1200"/>
              </a:spcBef>
              <a:spcAft>
                <a:spcPts val="0"/>
              </a:spcAft>
              <a:buNone/>
            </a:pPr>
            <a:r>
              <a:rPr lang="en" sz="3100"/>
              <a:t>Human witness to the Word </a:t>
            </a:r>
            <a:endParaRPr sz="3100"/>
          </a:p>
          <a:p>
            <a:pPr indent="-410686" lvl="0" marL="457200" rtl="0" algn="l">
              <a:lnSpc>
                <a:spcPct val="100000"/>
              </a:lnSpc>
              <a:spcBef>
                <a:spcPts val="1200"/>
              </a:spcBef>
              <a:spcAft>
                <a:spcPts val="0"/>
              </a:spcAft>
              <a:buSzPct val="100000"/>
              <a:buAutoNum type="arabicPeriod"/>
            </a:pPr>
            <a:r>
              <a:rPr b="1" lang="en" sz="3100"/>
              <a:t>Preaching of the Church</a:t>
            </a:r>
            <a:r>
              <a:rPr lang="en" sz="3100"/>
              <a:t> </a:t>
            </a:r>
            <a:endParaRPr sz="3100"/>
          </a:p>
          <a:p>
            <a:pPr indent="0" lvl="0" marL="457200" rtl="0" algn="l">
              <a:lnSpc>
                <a:spcPct val="100000"/>
              </a:lnSpc>
              <a:spcBef>
                <a:spcPts val="1200"/>
              </a:spcBef>
              <a:spcAft>
                <a:spcPts val="1200"/>
              </a:spcAft>
              <a:buNone/>
            </a:pPr>
            <a:r>
              <a:rPr lang="en" sz="3100"/>
              <a:t>Proclaimed Word of God in word, sacrament, and ministry</a:t>
            </a:r>
            <a:endParaRPr sz="3100"/>
          </a:p>
        </p:txBody>
      </p:sp>
      <p:pic>
        <p:nvPicPr>
          <p:cNvPr id="555" name="Google Shape;555;p85"/>
          <p:cNvPicPr preferRelativeResize="0"/>
          <p:nvPr/>
        </p:nvPicPr>
        <p:blipFill>
          <a:blip r:embed="rId3">
            <a:alphaModFix/>
          </a:blip>
          <a:stretch>
            <a:fillRect/>
          </a:stretch>
        </p:blipFill>
        <p:spPr>
          <a:xfrm>
            <a:off x="6891280" y="863550"/>
            <a:ext cx="2129245" cy="34164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the Word of God?</a:t>
            </a:r>
            <a:endParaRPr/>
          </a:p>
        </p:txBody>
      </p:sp>
      <p:pic>
        <p:nvPicPr>
          <p:cNvPr id="561" name="Google Shape;561;p86"/>
          <p:cNvPicPr preferRelativeResize="0"/>
          <p:nvPr/>
        </p:nvPicPr>
        <p:blipFill>
          <a:blip r:embed="rId3">
            <a:alphaModFix/>
          </a:blip>
          <a:stretch>
            <a:fillRect/>
          </a:stretch>
        </p:blipFill>
        <p:spPr>
          <a:xfrm>
            <a:off x="2352400" y="1017725"/>
            <a:ext cx="3846700" cy="3833750"/>
          </a:xfrm>
          <a:prstGeom prst="rect">
            <a:avLst/>
          </a:prstGeom>
          <a:noFill/>
          <a:ln>
            <a:noFill/>
          </a:ln>
        </p:spPr>
      </p:pic>
      <p:pic>
        <p:nvPicPr>
          <p:cNvPr id="562" name="Google Shape;562;p86"/>
          <p:cNvPicPr preferRelativeResize="0"/>
          <p:nvPr/>
        </p:nvPicPr>
        <p:blipFill>
          <a:blip r:embed="rId4">
            <a:alphaModFix/>
          </a:blip>
          <a:stretch>
            <a:fillRect/>
          </a:stretch>
        </p:blipFill>
        <p:spPr>
          <a:xfrm>
            <a:off x="6891280" y="863550"/>
            <a:ext cx="2129245" cy="34164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id="567" name="Google Shape;567;p87"/>
          <p:cNvPicPr preferRelativeResize="0"/>
          <p:nvPr/>
        </p:nvPicPr>
        <p:blipFill rotWithShape="1">
          <a:blip r:embed="rId3">
            <a:alphaModFix/>
          </a:blip>
          <a:srcRect b="44576" l="0" r="0" t="0"/>
          <a:stretch/>
        </p:blipFill>
        <p:spPr>
          <a:xfrm>
            <a:off x="7132183" y="153900"/>
            <a:ext cx="1753142" cy="1528121"/>
          </a:xfrm>
          <a:prstGeom prst="rect">
            <a:avLst/>
          </a:prstGeom>
          <a:noFill/>
          <a:ln>
            <a:noFill/>
          </a:ln>
        </p:spPr>
      </p:pic>
      <p:pic>
        <p:nvPicPr>
          <p:cNvPr id="568" name="Google Shape;568;p87"/>
          <p:cNvPicPr preferRelativeResize="0"/>
          <p:nvPr/>
        </p:nvPicPr>
        <p:blipFill>
          <a:blip r:embed="rId4">
            <a:alphaModFix/>
          </a:blip>
          <a:stretch>
            <a:fillRect/>
          </a:stretch>
        </p:blipFill>
        <p:spPr>
          <a:xfrm>
            <a:off x="4135781" y="192615"/>
            <a:ext cx="2765346" cy="1528121"/>
          </a:xfrm>
          <a:prstGeom prst="rect">
            <a:avLst/>
          </a:prstGeom>
          <a:noFill/>
          <a:ln>
            <a:noFill/>
          </a:ln>
        </p:spPr>
      </p:pic>
      <p:pic>
        <p:nvPicPr>
          <p:cNvPr id="569" name="Google Shape;569;p87"/>
          <p:cNvPicPr preferRelativeResize="0"/>
          <p:nvPr/>
        </p:nvPicPr>
        <p:blipFill>
          <a:blip r:embed="rId5">
            <a:alphaModFix/>
          </a:blip>
          <a:stretch>
            <a:fillRect/>
          </a:stretch>
        </p:blipFill>
        <p:spPr>
          <a:xfrm>
            <a:off x="2693901" y="192614"/>
            <a:ext cx="1228676" cy="1528122"/>
          </a:xfrm>
          <a:prstGeom prst="rect">
            <a:avLst/>
          </a:prstGeom>
          <a:noFill/>
          <a:ln>
            <a:noFill/>
          </a:ln>
        </p:spPr>
      </p:pic>
      <p:pic>
        <p:nvPicPr>
          <p:cNvPr id="570" name="Google Shape;570;p87"/>
          <p:cNvPicPr preferRelativeResize="0"/>
          <p:nvPr/>
        </p:nvPicPr>
        <p:blipFill>
          <a:blip r:embed="rId6">
            <a:alphaModFix/>
          </a:blip>
          <a:stretch>
            <a:fillRect/>
          </a:stretch>
        </p:blipFill>
        <p:spPr>
          <a:xfrm>
            <a:off x="5873955" y="1853143"/>
            <a:ext cx="2639985" cy="3166654"/>
          </a:xfrm>
          <a:prstGeom prst="rect">
            <a:avLst/>
          </a:prstGeom>
          <a:noFill/>
          <a:ln>
            <a:noFill/>
          </a:ln>
        </p:spPr>
      </p:pic>
      <p:pic>
        <p:nvPicPr>
          <p:cNvPr id="571" name="Google Shape;571;p87"/>
          <p:cNvPicPr preferRelativeResize="0"/>
          <p:nvPr/>
        </p:nvPicPr>
        <p:blipFill>
          <a:blip r:embed="rId7">
            <a:alphaModFix/>
          </a:blip>
          <a:stretch>
            <a:fillRect/>
          </a:stretch>
        </p:blipFill>
        <p:spPr>
          <a:xfrm>
            <a:off x="383437" y="1853143"/>
            <a:ext cx="2476172" cy="3004953"/>
          </a:xfrm>
          <a:prstGeom prst="rect">
            <a:avLst/>
          </a:prstGeom>
          <a:noFill/>
          <a:ln>
            <a:noFill/>
          </a:ln>
        </p:spPr>
      </p:pic>
      <p:pic>
        <p:nvPicPr>
          <p:cNvPr id="572" name="Google Shape;572;p87"/>
          <p:cNvPicPr preferRelativeResize="0"/>
          <p:nvPr/>
        </p:nvPicPr>
        <p:blipFill>
          <a:blip r:embed="rId8">
            <a:alphaModFix/>
          </a:blip>
          <a:stretch>
            <a:fillRect/>
          </a:stretch>
        </p:blipFill>
        <p:spPr>
          <a:xfrm>
            <a:off x="3023724" y="1879336"/>
            <a:ext cx="2558271" cy="3166663"/>
          </a:xfrm>
          <a:prstGeom prst="rect">
            <a:avLst/>
          </a:prstGeom>
          <a:noFill/>
          <a:ln>
            <a:noFill/>
          </a:ln>
        </p:spPr>
      </p:pic>
      <p:pic>
        <p:nvPicPr>
          <p:cNvPr id="573" name="Google Shape;573;p87"/>
          <p:cNvPicPr preferRelativeResize="0"/>
          <p:nvPr/>
        </p:nvPicPr>
        <p:blipFill>
          <a:blip r:embed="rId9">
            <a:alphaModFix/>
          </a:blip>
          <a:stretch>
            <a:fillRect/>
          </a:stretch>
        </p:blipFill>
        <p:spPr>
          <a:xfrm>
            <a:off x="209200" y="192615"/>
            <a:ext cx="2271505" cy="152812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id="578" name="Google Shape;578;p88"/>
          <p:cNvPicPr preferRelativeResize="0"/>
          <p:nvPr/>
        </p:nvPicPr>
        <p:blipFill rotWithShape="1">
          <a:blip r:embed="rId3">
            <a:alphaModFix/>
          </a:blip>
          <a:srcRect b="44576" l="0" r="0" t="0"/>
          <a:stretch/>
        </p:blipFill>
        <p:spPr>
          <a:xfrm>
            <a:off x="7132183" y="153900"/>
            <a:ext cx="1753142" cy="1528121"/>
          </a:xfrm>
          <a:prstGeom prst="rect">
            <a:avLst/>
          </a:prstGeom>
          <a:noFill/>
          <a:ln>
            <a:noFill/>
          </a:ln>
        </p:spPr>
      </p:pic>
      <p:pic>
        <p:nvPicPr>
          <p:cNvPr id="579" name="Google Shape;579;p88"/>
          <p:cNvPicPr preferRelativeResize="0"/>
          <p:nvPr/>
        </p:nvPicPr>
        <p:blipFill>
          <a:blip r:embed="rId4">
            <a:alphaModFix/>
          </a:blip>
          <a:stretch>
            <a:fillRect/>
          </a:stretch>
        </p:blipFill>
        <p:spPr>
          <a:xfrm>
            <a:off x="4135781" y="192615"/>
            <a:ext cx="2765346" cy="1528121"/>
          </a:xfrm>
          <a:prstGeom prst="rect">
            <a:avLst/>
          </a:prstGeom>
          <a:noFill/>
          <a:ln>
            <a:noFill/>
          </a:ln>
        </p:spPr>
      </p:pic>
      <p:pic>
        <p:nvPicPr>
          <p:cNvPr id="580" name="Google Shape;580;p88"/>
          <p:cNvPicPr preferRelativeResize="0"/>
          <p:nvPr/>
        </p:nvPicPr>
        <p:blipFill>
          <a:blip r:embed="rId5">
            <a:alphaModFix/>
          </a:blip>
          <a:stretch>
            <a:fillRect/>
          </a:stretch>
        </p:blipFill>
        <p:spPr>
          <a:xfrm>
            <a:off x="2693901" y="192614"/>
            <a:ext cx="1228676" cy="1528122"/>
          </a:xfrm>
          <a:prstGeom prst="rect">
            <a:avLst/>
          </a:prstGeom>
          <a:noFill/>
          <a:ln>
            <a:noFill/>
          </a:ln>
        </p:spPr>
      </p:pic>
      <p:pic>
        <p:nvPicPr>
          <p:cNvPr id="581" name="Google Shape;581;p88"/>
          <p:cNvPicPr preferRelativeResize="0"/>
          <p:nvPr/>
        </p:nvPicPr>
        <p:blipFill>
          <a:blip r:embed="rId6">
            <a:alphaModFix/>
          </a:blip>
          <a:stretch>
            <a:fillRect/>
          </a:stretch>
        </p:blipFill>
        <p:spPr>
          <a:xfrm>
            <a:off x="5873955" y="1853143"/>
            <a:ext cx="2639985" cy="3166654"/>
          </a:xfrm>
          <a:prstGeom prst="rect">
            <a:avLst/>
          </a:prstGeom>
          <a:noFill/>
          <a:ln>
            <a:noFill/>
          </a:ln>
        </p:spPr>
      </p:pic>
      <p:pic>
        <p:nvPicPr>
          <p:cNvPr id="582" name="Google Shape;582;p88"/>
          <p:cNvPicPr preferRelativeResize="0"/>
          <p:nvPr/>
        </p:nvPicPr>
        <p:blipFill>
          <a:blip r:embed="rId7">
            <a:alphaModFix/>
          </a:blip>
          <a:stretch>
            <a:fillRect/>
          </a:stretch>
        </p:blipFill>
        <p:spPr>
          <a:xfrm>
            <a:off x="383437" y="1853143"/>
            <a:ext cx="2476172" cy="3004953"/>
          </a:xfrm>
          <a:prstGeom prst="rect">
            <a:avLst/>
          </a:prstGeom>
          <a:noFill/>
          <a:ln>
            <a:noFill/>
          </a:ln>
        </p:spPr>
      </p:pic>
      <p:pic>
        <p:nvPicPr>
          <p:cNvPr id="583" name="Google Shape;583;p88"/>
          <p:cNvPicPr preferRelativeResize="0"/>
          <p:nvPr/>
        </p:nvPicPr>
        <p:blipFill>
          <a:blip r:embed="rId8">
            <a:alphaModFix/>
          </a:blip>
          <a:stretch>
            <a:fillRect/>
          </a:stretch>
        </p:blipFill>
        <p:spPr>
          <a:xfrm>
            <a:off x="3023724" y="1879336"/>
            <a:ext cx="2558271" cy="3166663"/>
          </a:xfrm>
          <a:prstGeom prst="rect">
            <a:avLst/>
          </a:prstGeom>
          <a:noFill/>
          <a:ln>
            <a:noFill/>
          </a:ln>
        </p:spPr>
      </p:pic>
      <p:pic>
        <p:nvPicPr>
          <p:cNvPr id="584" name="Google Shape;584;p88"/>
          <p:cNvPicPr preferRelativeResize="0"/>
          <p:nvPr/>
        </p:nvPicPr>
        <p:blipFill>
          <a:blip r:embed="rId9">
            <a:alphaModFix/>
          </a:blip>
          <a:stretch>
            <a:fillRect/>
          </a:stretch>
        </p:blipFill>
        <p:spPr>
          <a:xfrm>
            <a:off x="209200" y="192615"/>
            <a:ext cx="2271505" cy="1528128"/>
          </a:xfrm>
          <a:prstGeom prst="rect">
            <a:avLst/>
          </a:prstGeom>
          <a:noFill/>
          <a:ln>
            <a:noFill/>
          </a:ln>
        </p:spPr>
      </p:pic>
      <p:pic>
        <p:nvPicPr>
          <p:cNvPr id="585" name="Google Shape;585;p88"/>
          <p:cNvPicPr preferRelativeResize="0"/>
          <p:nvPr/>
        </p:nvPicPr>
        <p:blipFill>
          <a:blip r:embed="rId10">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89"/>
          <p:cNvSpPr txBox="1"/>
          <p:nvPr>
            <p:ph type="ctrTitle"/>
          </p:nvPr>
        </p:nvSpPr>
        <p:spPr>
          <a:xfrm>
            <a:off x="311700" y="413725"/>
            <a:ext cx="8520600" cy="1065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POP QUIZ!!!!!</a:t>
            </a:r>
            <a:endParaRPr/>
          </a:p>
        </p:txBody>
      </p:sp>
      <p:sp>
        <p:nvSpPr>
          <p:cNvPr id="591" name="Google Shape;591;p8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92" name="Google Shape;592;p89"/>
          <p:cNvPicPr preferRelativeResize="0"/>
          <p:nvPr/>
        </p:nvPicPr>
        <p:blipFill>
          <a:blip r:embed="rId3">
            <a:alphaModFix/>
          </a:blip>
          <a:stretch>
            <a:fillRect/>
          </a:stretch>
        </p:blipFill>
        <p:spPr>
          <a:xfrm>
            <a:off x="2133525" y="1479625"/>
            <a:ext cx="4762500" cy="3429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90"/>
          <p:cNvSpPr txBox="1"/>
          <p:nvPr>
            <p:ph type="ctrTitle"/>
          </p:nvPr>
        </p:nvSpPr>
        <p:spPr>
          <a:xfrm>
            <a:off x="1359425" y="178650"/>
            <a:ext cx="4699200" cy="4786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t>I believe in God, the Father Almighty,</a:t>
            </a:r>
            <a:endParaRPr sz="1500"/>
          </a:p>
          <a:p>
            <a:pPr indent="0" lvl="0" marL="0" rtl="0" algn="l">
              <a:spcBef>
                <a:spcPts val="0"/>
              </a:spcBef>
              <a:spcAft>
                <a:spcPts val="0"/>
              </a:spcAft>
              <a:buNone/>
            </a:pPr>
            <a:r>
              <a:rPr lang="en" sz="1500"/>
              <a:t>creator of heaven and earth.</a:t>
            </a:r>
            <a:endParaRPr sz="1500"/>
          </a:p>
          <a:p>
            <a:pPr indent="0" lvl="0" marL="0" rtl="0" algn="l">
              <a:spcBef>
                <a:spcPts val="0"/>
              </a:spcBef>
              <a:spcAft>
                <a:spcPts val="0"/>
              </a:spcAft>
              <a:buNone/>
            </a:pPr>
            <a:r>
              <a:rPr lang="en" sz="1500"/>
              <a:t>I believe in Jesus Christ, his only Son, our Lord,</a:t>
            </a:r>
            <a:endParaRPr sz="1500"/>
          </a:p>
          <a:p>
            <a:pPr indent="0" lvl="0" marL="0" rtl="0" algn="l">
              <a:spcBef>
                <a:spcPts val="0"/>
              </a:spcBef>
              <a:spcAft>
                <a:spcPts val="0"/>
              </a:spcAft>
              <a:buNone/>
            </a:pPr>
            <a:r>
              <a:rPr lang="en" sz="1500"/>
              <a:t>who was conceived by the Holy Spirit,</a:t>
            </a:r>
            <a:endParaRPr sz="1500"/>
          </a:p>
          <a:p>
            <a:pPr indent="0" lvl="0" marL="0" rtl="0" algn="l">
              <a:spcBef>
                <a:spcPts val="0"/>
              </a:spcBef>
              <a:spcAft>
                <a:spcPts val="0"/>
              </a:spcAft>
              <a:buNone/>
            </a:pPr>
            <a:r>
              <a:rPr lang="en" sz="1500"/>
              <a:t>born of the Virgin Mary,</a:t>
            </a:r>
            <a:endParaRPr sz="1500"/>
          </a:p>
          <a:p>
            <a:pPr indent="0" lvl="0" marL="0" rtl="0" algn="l">
              <a:spcBef>
                <a:spcPts val="0"/>
              </a:spcBef>
              <a:spcAft>
                <a:spcPts val="0"/>
              </a:spcAft>
              <a:buNone/>
            </a:pPr>
            <a:r>
              <a:rPr lang="en" sz="1500"/>
              <a:t>suffered under Pontius Pilate,</a:t>
            </a:r>
            <a:endParaRPr sz="1500"/>
          </a:p>
          <a:p>
            <a:pPr indent="0" lvl="0" marL="0" rtl="0" algn="l">
              <a:spcBef>
                <a:spcPts val="0"/>
              </a:spcBef>
              <a:spcAft>
                <a:spcPts val="0"/>
              </a:spcAft>
              <a:buNone/>
            </a:pPr>
            <a:r>
              <a:rPr lang="en" sz="1500"/>
              <a:t>was crucified, died, and was buried;</a:t>
            </a:r>
            <a:endParaRPr sz="1500"/>
          </a:p>
          <a:p>
            <a:pPr indent="0" lvl="0" marL="0" rtl="0" algn="l">
              <a:spcBef>
                <a:spcPts val="0"/>
              </a:spcBef>
              <a:spcAft>
                <a:spcPts val="0"/>
              </a:spcAft>
              <a:buNone/>
            </a:pPr>
            <a:r>
              <a:rPr lang="en" sz="1500"/>
              <a:t>he descended to the dead.</a:t>
            </a:r>
            <a:endParaRPr sz="1500"/>
          </a:p>
          <a:p>
            <a:pPr indent="0" lvl="0" marL="0" rtl="0" algn="l">
              <a:spcBef>
                <a:spcPts val="0"/>
              </a:spcBef>
              <a:spcAft>
                <a:spcPts val="0"/>
              </a:spcAft>
              <a:buNone/>
            </a:pPr>
            <a:r>
              <a:rPr lang="en" sz="1500"/>
              <a:t>On the third day he rose again;</a:t>
            </a:r>
            <a:endParaRPr sz="1500"/>
          </a:p>
          <a:p>
            <a:pPr indent="0" lvl="0" marL="0" rtl="0" algn="l">
              <a:spcBef>
                <a:spcPts val="0"/>
              </a:spcBef>
              <a:spcAft>
                <a:spcPts val="0"/>
              </a:spcAft>
              <a:buNone/>
            </a:pPr>
            <a:r>
              <a:rPr lang="en" sz="1500"/>
              <a:t>he ascended into heaven,</a:t>
            </a:r>
            <a:endParaRPr sz="1500"/>
          </a:p>
          <a:p>
            <a:pPr indent="0" lvl="0" marL="0" rtl="0" algn="l">
              <a:spcBef>
                <a:spcPts val="0"/>
              </a:spcBef>
              <a:spcAft>
                <a:spcPts val="0"/>
              </a:spcAft>
              <a:buNone/>
            </a:pPr>
            <a:r>
              <a:rPr lang="en" sz="1500"/>
              <a:t>is seated at the right hand of the Father,</a:t>
            </a:r>
            <a:endParaRPr sz="1500"/>
          </a:p>
          <a:p>
            <a:pPr indent="0" lvl="0" marL="0" rtl="0" algn="l">
              <a:spcBef>
                <a:spcPts val="0"/>
              </a:spcBef>
              <a:spcAft>
                <a:spcPts val="0"/>
              </a:spcAft>
              <a:buNone/>
            </a:pPr>
            <a:r>
              <a:rPr lang="en" sz="1500"/>
              <a:t>and will come again to judge the living and the dead.</a:t>
            </a:r>
            <a:endParaRPr sz="1500"/>
          </a:p>
          <a:p>
            <a:pPr indent="0" lvl="0" marL="0" rtl="0" algn="l">
              <a:spcBef>
                <a:spcPts val="0"/>
              </a:spcBef>
              <a:spcAft>
                <a:spcPts val="0"/>
              </a:spcAft>
              <a:buNone/>
            </a:pPr>
            <a:r>
              <a:rPr lang="en" sz="1500"/>
              <a:t>I believe in the Holy Spirit,</a:t>
            </a:r>
            <a:endParaRPr sz="1500"/>
          </a:p>
          <a:p>
            <a:pPr indent="0" lvl="0" marL="0" rtl="0" algn="l">
              <a:spcBef>
                <a:spcPts val="0"/>
              </a:spcBef>
              <a:spcAft>
                <a:spcPts val="0"/>
              </a:spcAft>
              <a:buNone/>
            </a:pPr>
            <a:r>
              <a:rPr lang="en" sz="1500"/>
              <a:t>the holy catholic** church,</a:t>
            </a:r>
            <a:endParaRPr sz="1500"/>
          </a:p>
          <a:p>
            <a:pPr indent="0" lvl="0" marL="0" rtl="0" algn="l">
              <a:spcBef>
                <a:spcPts val="0"/>
              </a:spcBef>
              <a:spcAft>
                <a:spcPts val="0"/>
              </a:spcAft>
              <a:buNone/>
            </a:pPr>
            <a:r>
              <a:rPr lang="en" sz="1500"/>
              <a:t>the communion of saints,</a:t>
            </a:r>
            <a:endParaRPr sz="1500"/>
          </a:p>
          <a:p>
            <a:pPr indent="0" lvl="0" marL="0" rtl="0" algn="l">
              <a:spcBef>
                <a:spcPts val="0"/>
              </a:spcBef>
              <a:spcAft>
                <a:spcPts val="0"/>
              </a:spcAft>
              <a:buNone/>
            </a:pPr>
            <a:r>
              <a:rPr lang="en" sz="1500"/>
              <a:t>the forgiveness of sins,</a:t>
            </a:r>
            <a:endParaRPr sz="1500"/>
          </a:p>
          <a:p>
            <a:pPr indent="0" lvl="0" marL="0" rtl="0" algn="l">
              <a:spcBef>
                <a:spcPts val="0"/>
              </a:spcBef>
              <a:spcAft>
                <a:spcPts val="0"/>
              </a:spcAft>
              <a:buNone/>
            </a:pPr>
            <a:r>
              <a:rPr lang="en" sz="1500"/>
              <a:t>the resurrection of the body,</a:t>
            </a:r>
            <a:endParaRPr sz="1500"/>
          </a:p>
          <a:p>
            <a:pPr indent="0" lvl="0" marL="0" rtl="0" algn="l">
              <a:spcBef>
                <a:spcPts val="0"/>
              </a:spcBef>
              <a:spcAft>
                <a:spcPts val="0"/>
              </a:spcAft>
              <a:buNone/>
            </a:pPr>
            <a:r>
              <a:rPr lang="en" sz="1500"/>
              <a:t>and the life everlasting. Amen.</a:t>
            </a:r>
            <a:endParaRPr sz="1500"/>
          </a:p>
          <a:p>
            <a:pPr indent="0" lvl="0" marL="0" rtl="0" algn="l">
              <a:spcBef>
                <a:spcPts val="0"/>
              </a:spcBef>
              <a:spcAft>
                <a:spcPts val="0"/>
              </a:spcAft>
              <a:buNone/>
            </a:pPr>
            <a:r>
              <a:t/>
            </a:r>
            <a:endParaRPr sz="1500"/>
          </a:p>
        </p:txBody>
      </p:sp>
      <p:pic>
        <p:nvPicPr>
          <p:cNvPr id="598" name="Google Shape;598;p90"/>
          <p:cNvPicPr preferRelativeResize="0"/>
          <p:nvPr/>
        </p:nvPicPr>
        <p:blipFill>
          <a:blip r:embed="rId3">
            <a:alphaModFix/>
          </a:blip>
          <a:stretch>
            <a:fillRect/>
          </a:stretch>
        </p:blipFill>
        <p:spPr>
          <a:xfrm>
            <a:off x="6058637" y="0"/>
            <a:ext cx="2037726" cy="51435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91"/>
          <p:cNvPicPr preferRelativeResize="0"/>
          <p:nvPr/>
        </p:nvPicPr>
        <p:blipFill>
          <a:blip r:embed="rId3">
            <a:alphaModFix/>
          </a:blip>
          <a:stretch>
            <a:fillRect/>
          </a:stretch>
        </p:blipFill>
        <p:spPr>
          <a:xfrm>
            <a:off x="2924788" y="152400"/>
            <a:ext cx="3294434" cy="48387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20"/>
          <p:cNvSpPr txBox="1"/>
          <p:nvPr>
            <p:ph type="ctrTitle"/>
          </p:nvPr>
        </p:nvSpPr>
        <p:spPr>
          <a:xfrm>
            <a:off x="1917778" y="-640000"/>
            <a:ext cx="56502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380"/>
              <a:t>Doodle: What do you think about when you hear…</a:t>
            </a:r>
            <a:endParaRPr sz="3380"/>
          </a:p>
        </p:txBody>
      </p:sp>
      <p:sp>
        <p:nvSpPr>
          <p:cNvPr id="95" name="Google Shape;95;p20"/>
          <p:cNvSpPr txBox="1"/>
          <p:nvPr>
            <p:ph idx="1" type="subTitle"/>
          </p:nvPr>
        </p:nvSpPr>
        <p:spPr>
          <a:xfrm>
            <a:off x="311700" y="1571500"/>
            <a:ext cx="6540900" cy="7926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SzPts val="935"/>
              <a:buNone/>
            </a:pPr>
            <a:r>
              <a:rPr lang="en" sz="5180">
                <a:solidFill>
                  <a:schemeClr val="dk1"/>
                </a:solidFill>
              </a:rPr>
              <a:t>“</a:t>
            </a:r>
            <a:r>
              <a:rPr lang="en" sz="5180">
                <a:solidFill>
                  <a:schemeClr val="dk1"/>
                </a:solidFill>
              </a:rPr>
              <a:t>I believe in God the Father Almighty, </a:t>
            </a:r>
            <a:endParaRPr sz="5180">
              <a:solidFill>
                <a:schemeClr val="dk1"/>
              </a:solidFill>
            </a:endParaRPr>
          </a:p>
          <a:p>
            <a:pPr indent="0" lvl="0" marL="0" rtl="0" algn="l">
              <a:lnSpc>
                <a:spcPct val="80000"/>
              </a:lnSpc>
              <a:spcBef>
                <a:spcPts val="0"/>
              </a:spcBef>
              <a:spcAft>
                <a:spcPts val="0"/>
              </a:spcAft>
              <a:buSzPts val="935"/>
              <a:buNone/>
            </a:pPr>
            <a:r>
              <a:rPr lang="en" sz="5180">
                <a:solidFill>
                  <a:schemeClr val="dk1"/>
                </a:solidFill>
              </a:rPr>
              <a:t>maker of heaven and earth”</a:t>
            </a:r>
            <a:endParaRPr sz="5480">
              <a:solidFill>
                <a:schemeClr val="dk1"/>
              </a:solidFill>
            </a:endParaRPr>
          </a:p>
        </p:txBody>
      </p:sp>
      <p:pic>
        <p:nvPicPr>
          <p:cNvPr id="96" name="Google Shape;96;p20"/>
          <p:cNvPicPr preferRelativeResize="0"/>
          <p:nvPr/>
        </p:nvPicPr>
        <p:blipFill>
          <a:blip r:embed="rId3">
            <a:alphaModFix/>
          </a:blip>
          <a:stretch>
            <a:fillRect/>
          </a:stretch>
        </p:blipFill>
        <p:spPr>
          <a:xfrm>
            <a:off x="6852600" y="1412600"/>
            <a:ext cx="2052598" cy="205259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id="608" name="Google Shape;608;p92"/>
          <p:cNvPicPr preferRelativeResize="0"/>
          <p:nvPr/>
        </p:nvPicPr>
        <p:blipFill rotWithShape="1">
          <a:blip r:embed="rId3">
            <a:alphaModFix/>
          </a:blip>
          <a:srcRect b="44576" l="0" r="0" t="0"/>
          <a:stretch/>
        </p:blipFill>
        <p:spPr>
          <a:xfrm>
            <a:off x="7132183" y="153900"/>
            <a:ext cx="1753142" cy="1528121"/>
          </a:xfrm>
          <a:prstGeom prst="rect">
            <a:avLst/>
          </a:prstGeom>
          <a:noFill/>
          <a:ln>
            <a:noFill/>
          </a:ln>
        </p:spPr>
      </p:pic>
      <p:pic>
        <p:nvPicPr>
          <p:cNvPr id="609" name="Google Shape;609;p92"/>
          <p:cNvPicPr preferRelativeResize="0"/>
          <p:nvPr/>
        </p:nvPicPr>
        <p:blipFill>
          <a:blip r:embed="rId4">
            <a:alphaModFix/>
          </a:blip>
          <a:stretch>
            <a:fillRect/>
          </a:stretch>
        </p:blipFill>
        <p:spPr>
          <a:xfrm>
            <a:off x="4135781" y="192615"/>
            <a:ext cx="2765346" cy="1528121"/>
          </a:xfrm>
          <a:prstGeom prst="rect">
            <a:avLst/>
          </a:prstGeom>
          <a:noFill/>
          <a:ln>
            <a:noFill/>
          </a:ln>
        </p:spPr>
      </p:pic>
      <p:pic>
        <p:nvPicPr>
          <p:cNvPr id="610" name="Google Shape;610;p92"/>
          <p:cNvPicPr preferRelativeResize="0"/>
          <p:nvPr/>
        </p:nvPicPr>
        <p:blipFill>
          <a:blip r:embed="rId5">
            <a:alphaModFix/>
          </a:blip>
          <a:stretch>
            <a:fillRect/>
          </a:stretch>
        </p:blipFill>
        <p:spPr>
          <a:xfrm>
            <a:off x="2693901" y="192614"/>
            <a:ext cx="1228676" cy="1528122"/>
          </a:xfrm>
          <a:prstGeom prst="rect">
            <a:avLst/>
          </a:prstGeom>
          <a:noFill/>
          <a:ln>
            <a:noFill/>
          </a:ln>
        </p:spPr>
      </p:pic>
      <p:pic>
        <p:nvPicPr>
          <p:cNvPr id="611" name="Google Shape;611;p92"/>
          <p:cNvPicPr preferRelativeResize="0"/>
          <p:nvPr/>
        </p:nvPicPr>
        <p:blipFill>
          <a:blip r:embed="rId6">
            <a:alphaModFix/>
          </a:blip>
          <a:stretch>
            <a:fillRect/>
          </a:stretch>
        </p:blipFill>
        <p:spPr>
          <a:xfrm>
            <a:off x="5873955" y="1853143"/>
            <a:ext cx="2639985" cy="3166654"/>
          </a:xfrm>
          <a:prstGeom prst="rect">
            <a:avLst/>
          </a:prstGeom>
          <a:noFill/>
          <a:ln>
            <a:noFill/>
          </a:ln>
        </p:spPr>
      </p:pic>
      <p:pic>
        <p:nvPicPr>
          <p:cNvPr id="612" name="Google Shape;612;p92"/>
          <p:cNvPicPr preferRelativeResize="0"/>
          <p:nvPr/>
        </p:nvPicPr>
        <p:blipFill>
          <a:blip r:embed="rId7">
            <a:alphaModFix/>
          </a:blip>
          <a:stretch>
            <a:fillRect/>
          </a:stretch>
        </p:blipFill>
        <p:spPr>
          <a:xfrm>
            <a:off x="383437" y="1853143"/>
            <a:ext cx="2476172" cy="3004953"/>
          </a:xfrm>
          <a:prstGeom prst="rect">
            <a:avLst/>
          </a:prstGeom>
          <a:noFill/>
          <a:ln>
            <a:noFill/>
          </a:ln>
        </p:spPr>
      </p:pic>
      <p:pic>
        <p:nvPicPr>
          <p:cNvPr id="613" name="Google Shape;613;p92"/>
          <p:cNvPicPr preferRelativeResize="0"/>
          <p:nvPr/>
        </p:nvPicPr>
        <p:blipFill>
          <a:blip r:embed="rId8">
            <a:alphaModFix/>
          </a:blip>
          <a:stretch>
            <a:fillRect/>
          </a:stretch>
        </p:blipFill>
        <p:spPr>
          <a:xfrm>
            <a:off x="3023724" y="1879336"/>
            <a:ext cx="2558271" cy="3166663"/>
          </a:xfrm>
          <a:prstGeom prst="rect">
            <a:avLst/>
          </a:prstGeom>
          <a:noFill/>
          <a:ln>
            <a:noFill/>
          </a:ln>
        </p:spPr>
      </p:pic>
      <p:pic>
        <p:nvPicPr>
          <p:cNvPr id="614" name="Google Shape;614;p92"/>
          <p:cNvPicPr preferRelativeResize="0"/>
          <p:nvPr/>
        </p:nvPicPr>
        <p:blipFill>
          <a:blip r:embed="rId9">
            <a:alphaModFix/>
          </a:blip>
          <a:stretch>
            <a:fillRect/>
          </a:stretch>
        </p:blipFill>
        <p:spPr>
          <a:xfrm>
            <a:off x="209200" y="192615"/>
            <a:ext cx="2271505" cy="15281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 believe…”</a:t>
            </a:r>
            <a:endParaRPr/>
          </a:p>
        </p:txBody>
      </p:sp>
      <p:pic>
        <p:nvPicPr>
          <p:cNvPr id="102" name="Google Shape;102;p21"/>
          <p:cNvPicPr preferRelativeResize="0"/>
          <p:nvPr/>
        </p:nvPicPr>
        <p:blipFill>
          <a:blip r:embed="rId3">
            <a:alphaModFix/>
          </a:blip>
          <a:stretch>
            <a:fillRect/>
          </a:stretch>
        </p:blipFill>
        <p:spPr>
          <a:xfrm>
            <a:off x="3077884" y="1253025"/>
            <a:ext cx="5754425" cy="23017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