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61a8b540a21e52f7" providerId="LiveId" clId="{FF1D9465-7C53-42C0-A78C-DBA7C68041F2}"/>
    <pc:docChg chg="custSel addSld modSld">
      <pc:chgData name="" userId="61a8b540a21e52f7" providerId="LiveId" clId="{FF1D9465-7C53-42C0-A78C-DBA7C68041F2}" dt="2023-05-02T18:55:16.349" v="185"/>
      <pc:docMkLst>
        <pc:docMk/>
      </pc:docMkLst>
      <pc:sldChg chg="modSp">
        <pc:chgData name="" userId="61a8b540a21e52f7" providerId="LiveId" clId="{FF1D9465-7C53-42C0-A78C-DBA7C68041F2}" dt="2023-05-02T18:52:12.838" v="7" actId="20577"/>
        <pc:sldMkLst>
          <pc:docMk/>
          <pc:sldMk cId="1626093094" sldId="256"/>
        </pc:sldMkLst>
        <pc:spChg chg="mod">
          <ac:chgData name="" userId="61a8b540a21e52f7" providerId="LiveId" clId="{FF1D9465-7C53-42C0-A78C-DBA7C68041F2}" dt="2023-05-02T18:52:12.838" v="7" actId="20577"/>
          <ac:spMkLst>
            <pc:docMk/>
            <pc:sldMk cId="1626093094" sldId="256"/>
            <ac:spMk id="2" creationId="{9D67D5CE-A5FD-4A00-9AE3-2626EAC724BB}"/>
          </ac:spMkLst>
        </pc:spChg>
      </pc:sldChg>
      <pc:sldChg chg="modSp">
        <pc:chgData name="" userId="61a8b540a21e52f7" providerId="LiveId" clId="{FF1D9465-7C53-42C0-A78C-DBA7C68041F2}" dt="2023-05-02T18:53:17.084" v="10" actId="313"/>
        <pc:sldMkLst>
          <pc:docMk/>
          <pc:sldMk cId="1627395167" sldId="263"/>
        </pc:sldMkLst>
        <pc:spChg chg="mod">
          <ac:chgData name="" userId="61a8b540a21e52f7" providerId="LiveId" clId="{FF1D9465-7C53-42C0-A78C-DBA7C68041F2}" dt="2023-05-02T18:53:03.634" v="9" actId="20577"/>
          <ac:spMkLst>
            <pc:docMk/>
            <pc:sldMk cId="1627395167" sldId="263"/>
            <ac:spMk id="2" creationId="{0B255EAC-56E6-4A08-BA90-81CD90C66E03}"/>
          </ac:spMkLst>
        </pc:spChg>
        <pc:spChg chg="mod">
          <ac:chgData name="" userId="61a8b540a21e52f7" providerId="LiveId" clId="{FF1D9465-7C53-42C0-A78C-DBA7C68041F2}" dt="2023-05-02T18:53:17.084" v="10" actId="313"/>
          <ac:spMkLst>
            <pc:docMk/>
            <pc:sldMk cId="1627395167" sldId="263"/>
            <ac:spMk id="3" creationId="{3605C8D5-E681-4C37-B2B9-3B853009DCDC}"/>
          </ac:spMkLst>
        </pc:spChg>
      </pc:sldChg>
      <pc:sldChg chg="modSp">
        <pc:chgData name="" userId="61a8b540a21e52f7" providerId="LiveId" clId="{FF1D9465-7C53-42C0-A78C-DBA7C68041F2}" dt="2023-05-02T18:53:35.089" v="21" actId="20577"/>
        <pc:sldMkLst>
          <pc:docMk/>
          <pc:sldMk cId="1642721541" sldId="264"/>
        </pc:sldMkLst>
        <pc:spChg chg="mod">
          <ac:chgData name="" userId="61a8b540a21e52f7" providerId="LiveId" clId="{FF1D9465-7C53-42C0-A78C-DBA7C68041F2}" dt="2023-05-02T18:53:35.089" v="21" actId="20577"/>
          <ac:spMkLst>
            <pc:docMk/>
            <pc:sldMk cId="1642721541" sldId="264"/>
            <ac:spMk id="3" creationId="{874F2483-FA79-46CC-923D-DBF3D85E463E}"/>
          </ac:spMkLst>
        </pc:spChg>
      </pc:sldChg>
      <pc:sldChg chg="modSp">
        <pc:chgData name="" userId="61a8b540a21e52f7" providerId="LiveId" clId="{FF1D9465-7C53-42C0-A78C-DBA7C68041F2}" dt="2023-05-02T18:53:45.111" v="25" actId="313"/>
        <pc:sldMkLst>
          <pc:docMk/>
          <pc:sldMk cId="2783757065" sldId="265"/>
        </pc:sldMkLst>
        <pc:spChg chg="mod">
          <ac:chgData name="" userId="61a8b540a21e52f7" providerId="LiveId" clId="{FF1D9465-7C53-42C0-A78C-DBA7C68041F2}" dt="2023-05-02T18:53:45.111" v="25" actId="313"/>
          <ac:spMkLst>
            <pc:docMk/>
            <pc:sldMk cId="2783757065" sldId="265"/>
            <ac:spMk id="3" creationId="{53CD4732-6486-49BF-8036-197205E98943}"/>
          </ac:spMkLst>
        </pc:spChg>
      </pc:sldChg>
      <pc:sldChg chg="modSp add">
        <pc:chgData name="" userId="61a8b540a21e52f7" providerId="LiveId" clId="{FF1D9465-7C53-42C0-A78C-DBA7C68041F2}" dt="2023-05-02T18:55:16.349" v="185"/>
        <pc:sldMkLst>
          <pc:docMk/>
          <pc:sldMk cId="1604980743" sldId="268"/>
        </pc:sldMkLst>
        <pc:spChg chg="mod">
          <ac:chgData name="" userId="61a8b540a21e52f7" providerId="LiveId" clId="{FF1D9465-7C53-42C0-A78C-DBA7C68041F2}" dt="2023-05-02T18:54:04.155" v="41" actId="20577"/>
          <ac:spMkLst>
            <pc:docMk/>
            <pc:sldMk cId="1604980743" sldId="268"/>
            <ac:spMk id="2" creationId="{F8B5FD4C-6361-4CCF-8CEB-3CAF4104CD29}"/>
          </ac:spMkLst>
        </pc:spChg>
        <pc:spChg chg="mod">
          <ac:chgData name="" userId="61a8b540a21e52f7" providerId="LiveId" clId="{FF1D9465-7C53-42C0-A78C-DBA7C68041F2}" dt="2023-05-02T18:55:16.349" v="185"/>
          <ac:spMkLst>
            <pc:docMk/>
            <pc:sldMk cId="1604980743" sldId="268"/>
            <ac:spMk id="3" creationId="{20A0C216-141F-42C7-95C8-60890747170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je.org/wp-content/uploads/2017/11/Living-Intentionally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7D5CE-A5FD-4A00-9AE3-2626EAC72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539504"/>
          </a:xfrm>
        </p:spPr>
        <p:txBody>
          <a:bodyPr/>
          <a:lstStyle/>
          <a:p>
            <a:r>
              <a:rPr lang="en-US" dirty="0"/>
              <a:t>So You’re a Pastor, Now What?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34666-DD02-4581-A335-669F7DAFD8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3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71F0C-58A5-44B4-B3DD-F3AAE9063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D4732-6486-49BF-8036-197205E98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Carey </a:t>
            </a:r>
            <a:r>
              <a:rPr lang="en-US" dirty="0" err="1"/>
              <a:t>Nieuwhof</a:t>
            </a:r>
            <a:r>
              <a:rPr lang="en-US" dirty="0"/>
              <a:t> book “At Your Best” talks about prioritizing your schedule based on when you’re at your best</a:t>
            </a:r>
          </a:p>
          <a:p>
            <a:r>
              <a:rPr lang="en-US" dirty="0"/>
              <a:t>Make a list in your first month of everything that you notice that needs improvement</a:t>
            </a:r>
          </a:p>
          <a:p>
            <a:r>
              <a:rPr lang="en-US" dirty="0"/>
              <a:t>Make 6 realistic goals for the first 6 months</a:t>
            </a:r>
          </a:p>
        </p:txBody>
      </p:sp>
    </p:spTree>
    <p:extLst>
      <p:ext uri="{BB962C8B-B14F-4D97-AF65-F5344CB8AC3E}">
        <p14:creationId xmlns:p14="http://schemas.microsoft.com/office/powerpoint/2010/main" val="278375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FCB0D-837E-4021-ACB5-9E67729FA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care of your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84686-BAEE-44FC-8139-33AB1E0FE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your annual physical</a:t>
            </a:r>
          </a:p>
          <a:p>
            <a:r>
              <a:rPr lang="en-US" dirty="0"/>
              <a:t>Take care of your body</a:t>
            </a:r>
          </a:p>
          <a:p>
            <a:r>
              <a:rPr lang="en-US" dirty="0"/>
              <a:t>Get enough sleep</a:t>
            </a:r>
          </a:p>
          <a:p>
            <a:r>
              <a:rPr lang="en-US" dirty="0"/>
              <a:t>Care for your physical and emotional health</a:t>
            </a:r>
          </a:p>
          <a:p>
            <a:r>
              <a:rPr lang="en-US" dirty="0"/>
              <a:t>Get a coach and a therapist</a:t>
            </a:r>
          </a:p>
          <a:p>
            <a:r>
              <a:rPr lang="en-US" dirty="0"/>
              <a:t>Take your vacation</a:t>
            </a:r>
          </a:p>
        </p:txBody>
      </p:sp>
    </p:spTree>
    <p:extLst>
      <p:ext uri="{BB962C8B-B14F-4D97-AF65-F5344CB8AC3E}">
        <p14:creationId xmlns:p14="http://schemas.microsoft.com/office/powerpoint/2010/main" val="3917042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02A12-B30D-4BD9-97EF-462DEFAE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Rule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1641E-5B3C-4ED1-9508-360B378B4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09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5FD4C-6361-4CCF-8CEB-3CAF4104C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0C216-141F-42C7-95C8-608907471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Help! I’m a Pastor: A Guide to Parish Ministry by Richard Stoll Armstrong with Kirk Walker </a:t>
            </a:r>
            <a:r>
              <a:rPr lang="en-US" dirty="0" err="1"/>
              <a:t>Morledge</a:t>
            </a:r>
            <a:endParaRPr lang="en-US" dirty="0"/>
          </a:p>
          <a:p>
            <a:r>
              <a:rPr lang="en-US" dirty="0"/>
              <a:t>-</a:t>
            </a:r>
            <a:r>
              <a:rPr lang="en-US" b="1" dirty="0"/>
              <a:t>Develop a Rule of Life</a:t>
            </a:r>
            <a:r>
              <a:rPr lang="en-US" dirty="0"/>
              <a:t> (exercise around this) </a:t>
            </a:r>
            <a:r>
              <a:rPr lang="en-US" u="sng" dirty="0">
                <a:hlinkClick r:id="rId2"/>
              </a:rPr>
              <a:t>https://www.ssje.org/wp-content/uploads/2017/11/Living-Intentionally.pdf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8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1F06-BFC3-43A5-B39E-9E9E6FAC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20:28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5CC43-701E-4E3F-B8F1-5F40EC82F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</a:t>
            </a:r>
            <a:r>
              <a:rPr lang="en-US" b="1" baseline="30000" dirty="0"/>
              <a:t>28 </a:t>
            </a:r>
            <a:r>
              <a:rPr lang="en-US" dirty="0"/>
              <a:t>just as the Son of Man came not to be served but to serve and to give his life a ransom for many.” NRSV</a:t>
            </a:r>
            <a:endParaRPr lang="en-US" b="1" dirty="0"/>
          </a:p>
          <a:p>
            <a:r>
              <a:rPr lang="en-US" b="1" dirty="0"/>
              <a:t>Knowledge that Christ is the head of the church</a:t>
            </a:r>
          </a:p>
          <a:p>
            <a:r>
              <a:rPr lang="en-US" b="1" dirty="0"/>
              <a:t>Your call is to be faithful to God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1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B721B-773F-4B33-A8CD-968D3EEC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of the Pastor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3A51D-35F4-4EAE-8E37-A849CFAC8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Fishbowl- the pastor is a high-visibility person</a:t>
            </a:r>
          </a:p>
          <a:p>
            <a:r>
              <a:rPr lang="en-US" dirty="0"/>
              <a:t>Pedestal- symbolizes the peril of misdirected adoration. Some people will seem more intent to idealize you than worship God</a:t>
            </a:r>
          </a:p>
          <a:p>
            <a:r>
              <a:rPr lang="en-US" dirty="0"/>
              <a:t>Hot seat- pastors often feel constantly evaluated, compared, critiqued and criticized; when things go wrong, everyone points to you</a:t>
            </a:r>
          </a:p>
          <a:p>
            <a:r>
              <a:rPr lang="en-US" dirty="0"/>
              <a:t>Mourner’s bench- (from old tent revivals, bench for mourners and repentant believers placed at the front of the tent)- temptation of pastors to moan and groan, evokes their self-pity</a:t>
            </a:r>
          </a:p>
          <a:p>
            <a:r>
              <a:rPr lang="en-US" dirty="0"/>
              <a:t>(From Help! I’m a Pastor: A guide to Parish Ministry by Richard Stoll Armstrong (</a:t>
            </a:r>
            <a:r>
              <a:rPr lang="en-US" dirty="0" err="1"/>
              <a:t>pg</a:t>
            </a:r>
            <a:r>
              <a:rPr lang="en-US" dirty="0"/>
              <a:t> 17-18)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79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42E7D-11B3-4AC6-A48F-64179880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to help be prepared for these seats/images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2211A-0210-4032-A10C-258B93CB6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Boundaries </a:t>
            </a:r>
          </a:p>
          <a:p>
            <a:r>
              <a:rPr lang="en-US" dirty="0"/>
              <a:t>Sabbath</a:t>
            </a:r>
          </a:p>
          <a:p>
            <a:r>
              <a:rPr lang="en-US" dirty="0"/>
              <a:t>Clergy Covenant/accountability group</a:t>
            </a:r>
          </a:p>
        </p:txBody>
      </p:sp>
    </p:spTree>
    <p:extLst>
      <p:ext uri="{BB962C8B-B14F-4D97-AF65-F5344CB8AC3E}">
        <p14:creationId xmlns:p14="http://schemas.microsoft.com/office/powerpoint/2010/main" val="316468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C97BD-CBA5-4891-8CD8-25112B805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Pastor do you want to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72823-A526-4D47-B6B4-5C06BAAF6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 5:22-34</a:t>
            </a:r>
          </a:p>
          <a:p>
            <a:r>
              <a:rPr lang="en-US" dirty="0"/>
              <a:t>How did Christ respond to this interruption?</a:t>
            </a:r>
          </a:p>
          <a:p>
            <a:r>
              <a:rPr lang="en-US" dirty="0"/>
              <a:t>How do you discern what is yours to do, and what is for others to do themselves? </a:t>
            </a:r>
          </a:p>
        </p:txBody>
      </p:sp>
    </p:spTree>
    <p:extLst>
      <p:ext uri="{BB962C8B-B14F-4D97-AF65-F5344CB8AC3E}">
        <p14:creationId xmlns:p14="http://schemas.microsoft.com/office/powerpoint/2010/main" val="1417939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188D2-C595-4B0F-A19E-98CF1598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C85F2-E7B5-4011-A047-B28C61AE9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Constructive criticism vs negative criticism</a:t>
            </a:r>
          </a:p>
          <a:p>
            <a:r>
              <a:rPr lang="en-US" dirty="0"/>
              <a:t>Most powerful thing you can say sometimes is “I don’t know”</a:t>
            </a:r>
          </a:p>
          <a:p>
            <a:r>
              <a:rPr lang="en-US" dirty="0"/>
              <a:t>How do you usually respond when feel attacked and criticized?</a:t>
            </a:r>
          </a:p>
          <a:p>
            <a:r>
              <a:rPr lang="en-US" dirty="0"/>
              <a:t>What are healthy ways for you to respond?</a:t>
            </a:r>
          </a:p>
        </p:txBody>
      </p:sp>
    </p:spTree>
    <p:extLst>
      <p:ext uri="{BB962C8B-B14F-4D97-AF65-F5344CB8AC3E}">
        <p14:creationId xmlns:p14="http://schemas.microsoft.com/office/powerpoint/2010/main" val="621185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DF820-3EBD-4B49-B6F4-2C95D7F9D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your own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C721F-37B6-40C5-8CBF-65378A287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Prioritize your own discipleship</a:t>
            </a:r>
          </a:p>
          <a:p>
            <a:r>
              <a:rPr lang="en-US" dirty="0"/>
              <a:t>What feeds you spiritually?</a:t>
            </a:r>
          </a:p>
          <a:p>
            <a:r>
              <a:rPr lang="en-US" dirty="0"/>
              <a:t>How can you reconnect with God in deeper ways on your Sabbath?</a:t>
            </a:r>
          </a:p>
        </p:txBody>
      </p:sp>
    </p:spTree>
    <p:extLst>
      <p:ext uri="{BB962C8B-B14F-4D97-AF65-F5344CB8AC3E}">
        <p14:creationId xmlns:p14="http://schemas.microsoft.com/office/powerpoint/2010/main" val="300949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55EAC-56E6-4A08-BA90-81CD90C66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Personal Life and Ministry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5C8D5-E681-4C37-B2B9-3B853009D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You’re a pastor everywhere in your community</a:t>
            </a:r>
          </a:p>
          <a:p>
            <a:r>
              <a:rPr lang="en-US" dirty="0"/>
              <a:t>If you have a spouse- important to negotiate their role as your spouse and in the life of the church</a:t>
            </a:r>
          </a:p>
          <a:p>
            <a:r>
              <a:rPr lang="en-US" dirty="0"/>
              <a:t>If you have children- How can you include and ensure your children aren’t exploited by the church?</a:t>
            </a:r>
          </a:p>
          <a:p>
            <a:r>
              <a:rPr lang="en-US" dirty="0"/>
              <a:t>Single pastors- how can you care for yourself, how respond to when people want to set you up?</a:t>
            </a:r>
          </a:p>
          <a:p>
            <a:r>
              <a:rPr lang="en-US" dirty="0"/>
              <a:t>How can you find connectedness with others to combat loneliness?</a:t>
            </a:r>
          </a:p>
        </p:txBody>
      </p:sp>
    </p:spTree>
    <p:extLst>
      <p:ext uri="{BB962C8B-B14F-4D97-AF65-F5344CB8AC3E}">
        <p14:creationId xmlns:p14="http://schemas.microsoft.com/office/powerpoint/2010/main" val="1627395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FA453-3E06-4538-9A0A-CFC03A8F6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F2483-FA79-46CC-923D-DBF3D85E4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time you say “yes” to something, you are saying “no” to something else. It’s ok to say no and no is a complete sentence. Pray before responding to invitations to parties, join committees/civic leagues etc.</a:t>
            </a:r>
          </a:p>
        </p:txBody>
      </p:sp>
    </p:spTree>
    <p:extLst>
      <p:ext uri="{BB962C8B-B14F-4D97-AF65-F5344CB8AC3E}">
        <p14:creationId xmlns:p14="http://schemas.microsoft.com/office/powerpoint/2010/main" val="1642721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546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So You’re a Pastor, Now What?</vt:lpstr>
      <vt:lpstr>Matthew 20:28</vt:lpstr>
      <vt:lpstr>Images of the Pastor</vt:lpstr>
      <vt:lpstr>How to help be prepared for these seats/images</vt:lpstr>
      <vt:lpstr>What kind of Pastor do you want to be?</vt:lpstr>
      <vt:lpstr>Criticism</vt:lpstr>
      <vt:lpstr>Importance of your own faith</vt:lpstr>
      <vt:lpstr>Balancing Personal Life and Ministry</vt:lpstr>
      <vt:lpstr>Balance</vt:lpstr>
      <vt:lpstr>Time management</vt:lpstr>
      <vt:lpstr>Take care of your health</vt:lpstr>
      <vt:lpstr>Developing a Rule of Life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you’re a pastor, now what?</dc:title>
  <dc:creator>Stephanie Parker</dc:creator>
  <cp:lastModifiedBy>Stephanie Parker</cp:lastModifiedBy>
  <cp:revision>3</cp:revision>
  <dcterms:created xsi:type="dcterms:W3CDTF">2023-05-02T18:26:28Z</dcterms:created>
  <dcterms:modified xsi:type="dcterms:W3CDTF">2023-05-02T18:58:06Z</dcterms:modified>
</cp:coreProperties>
</file>