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381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C768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37F67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537F67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8728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41073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>
                  <a:hueOff val="114748"/>
                  <a:satOff val="1446"/>
                  <a:lumOff val="-89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Wavy pink and orange architecture against a blue sky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Low angle view of the corner of a modern building under a clear blue sky"/>
          <p:cNvSpPr/>
          <p:nvPr>
            <p:ph type="pic" sz="quarter" idx="22"/>
          </p:nvPr>
        </p:nvSpPr>
        <p:spPr>
          <a:xfrm>
            <a:off x="146177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Low angle view of a stone bridge under a partly cloudy sky"/>
          <p:cNvSpPr/>
          <p:nvPr>
            <p:ph type="pic" sz="quarter" idx="23"/>
          </p:nvPr>
        </p:nvSpPr>
        <p:spPr>
          <a:xfrm>
            <a:off x="61386" y="3632200"/>
            <a:ext cx="9690101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ow angle view of modern, metal building"/>
          <p:cNvSpPr/>
          <p:nvPr>
            <p:ph type="pic" idx="21"/>
          </p:nvPr>
        </p:nvSpPr>
        <p:spPr>
          <a:xfrm>
            <a:off x="-38100" y="-1295400"/>
            <a:ext cx="24447500" cy="162955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3558500" y="12483845"/>
            <a:ext cx="361188" cy="40411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ometric gray stone architecture"/>
          <p:cNvSpPr/>
          <p:nvPr>
            <p:ph type="pic" idx="21"/>
          </p:nvPr>
        </p:nvSpPr>
        <p:spPr>
          <a:xfrm>
            <a:off x="0" y="-4381500"/>
            <a:ext cx="24384001" cy="1828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eometric gray stone architecture"/>
          <p:cNvSpPr/>
          <p:nvPr>
            <p:ph type="pic" idx="21"/>
          </p:nvPr>
        </p:nvSpPr>
        <p:spPr>
          <a:xfrm>
            <a:off x="5707496" y="-660400"/>
            <a:ext cx="20053301" cy="150420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Angular stone architecture in light and shadow"/>
          <p:cNvSpPr/>
          <p:nvPr>
            <p:ph type="pic" idx="22"/>
          </p:nvPr>
        </p:nvSpPr>
        <p:spPr>
          <a:xfrm>
            <a:off x="12382500" y="0"/>
            <a:ext cx="21945600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23558500" y="12483845"/>
            <a:ext cx="361188" cy="40411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B60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500" y="12458699"/>
            <a:ext cx="388620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ow angle view of modern, metal building" descr="Low angle view of modern, metal build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4B6079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000000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