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9" r:id="rId1"/>
  </p:sldMasterIdLst>
  <p:notesMasterIdLst>
    <p:notesMasterId r:id="rId28"/>
  </p:notesMasterIdLst>
  <p:sldIdLst>
    <p:sldId id="256" r:id="rId2"/>
    <p:sldId id="271" r:id="rId3"/>
    <p:sldId id="281" r:id="rId4"/>
    <p:sldId id="257" r:id="rId5"/>
    <p:sldId id="259" r:id="rId6"/>
    <p:sldId id="261" r:id="rId7"/>
    <p:sldId id="265" r:id="rId8"/>
    <p:sldId id="290" r:id="rId9"/>
    <p:sldId id="275" r:id="rId10"/>
    <p:sldId id="276" r:id="rId11"/>
    <p:sldId id="291" r:id="rId12"/>
    <p:sldId id="279" r:id="rId13"/>
    <p:sldId id="277" r:id="rId14"/>
    <p:sldId id="269" r:id="rId15"/>
    <p:sldId id="294" r:id="rId16"/>
    <p:sldId id="293" r:id="rId17"/>
    <p:sldId id="292" r:id="rId18"/>
    <p:sldId id="287" r:id="rId19"/>
    <p:sldId id="270" r:id="rId20"/>
    <p:sldId id="285" r:id="rId21"/>
    <p:sldId id="283" r:id="rId22"/>
    <p:sldId id="296" r:id="rId23"/>
    <p:sldId id="295" r:id="rId24"/>
    <p:sldId id="297" r:id="rId25"/>
    <p:sldId id="280" r:id="rId26"/>
    <p:sldId id="28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44"/>
    <p:restoredTop sz="90256"/>
  </p:normalViewPr>
  <p:slideViewPr>
    <p:cSldViewPr snapToGrid="0" snapToObjects="1">
      <p:cViewPr>
        <p:scale>
          <a:sx n="91" d="100"/>
          <a:sy n="91" d="100"/>
        </p:scale>
        <p:origin x="-264" y="584"/>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ED8B1-2055-4F7E-9088-5D5704CC4232}"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DDF220EC-14EC-4CC7-AC4E-76187D804832}">
      <dgm:prSet/>
      <dgm:spPr/>
      <dgm:t>
        <a:bodyPr/>
        <a:lstStyle/>
        <a:p>
          <a:pPr>
            <a:lnSpc>
              <a:spcPct val="100000"/>
            </a:lnSpc>
            <a:defRPr b="1"/>
          </a:pPr>
          <a:r>
            <a:rPr lang="en-US"/>
            <a:t>Show Up</a:t>
          </a:r>
        </a:p>
      </dgm:t>
    </dgm:pt>
    <dgm:pt modelId="{F43053D2-E194-4F2F-9CF9-07CD3E99B8AC}" type="parTrans" cxnId="{586EF4CC-B16E-41D6-B09B-B83575464075}">
      <dgm:prSet/>
      <dgm:spPr/>
      <dgm:t>
        <a:bodyPr/>
        <a:lstStyle/>
        <a:p>
          <a:endParaRPr lang="en-US"/>
        </a:p>
      </dgm:t>
    </dgm:pt>
    <dgm:pt modelId="{0FA106BF-102C-49B3-A358-ADB9196C8D04}" type="sibTrans" cxnId="{586EF4CC-B16E-41D6-B09B-B83575464075}">
      <dgm:prSet/>
      <dgm:spPr/>
      <dgm:t>
        <a:bodyPr/>
        <a:lstStyle/>
        <a:p>
          <a:endParaRPr lang="en-US"/>
        </a:p>
      </dgm:t>
    </dgm:pt>
    <dgm:pt modelId="{654545B3-E3A4-4522-8DC4-4021FAC87983}">
      <dgm:prSet/>
      <dgm:spPr/>
      <dgm:t>
        <a:bodyPr/>
        <a:lstStyle/>
        <a:p>
          <a:pPr>
            <a:lnSpc>
              <a:spcPct val="100000"/>
            </a:lnSpc>
          </a:pPr>
          <a:r>
            <a:rPr lang="en-US" dirty="0"/>
            <a:t>Show Up – physically, relationally, and spiritually</a:t>
          </a:r>
        </a:p>
      </dgm:t>
    </dgm:pt>
    <dgm:pt modelId="{413CF8C7-3571-4378-831C-7045C0BA3BAB}" type="parTrans" cxnId="{A8BA9E15-A528-42CF-BE0F-0A2CB7F33C35}">
      <dgm:prSet/>
      <dgm:spPr/>
      <dgm:t>
        <a:bodyPr/>
        <a:lstStyle/>
        <a:p>
          <a:endParaRPr lang="en-US"/>
        </a:p>
      </dgm:t>
    </dgm:pt>
    <dgm:pt modelId="{00D89DF0-69EB-49C8-99DC-44711E39A13C}" type="sibTrans" cxnId="{A8BA9E15-A528-42CF-BE0F-0A2CB7F33C35}">
      <dgm:prSet/>
      <dgm:spPr/>
      <dgm:t>
        <a:bodyPr/>
        <a:lstStyle/>
        <a:p>
          <a:endParaRPr lang="en-US"/>
        </a:p>
      </dgm:t>
    </dgm:pt>
    <dgm:pt modelId="{908ECC94-AF31-41A5-B0A6-EFB97CEF7843}">
      <dgm:prSet/>
      <dgm:spPr/>
      <dgm:t>
        <a:bodyPr/>
        <a:lstStyle/>
        <a:p>
          <a:pPr>
            <a:lnSpc>
              <a:spcPct val="100000"/>
            </a:lnSpc>
            <a:defRPr b="1"/>
          </a:pPr>
          <a:r>
            <a:rPr lang="en-US"/>
            <a:t>Pay Attention</a:t>
          </a:r>
        </a:p>
      </dgm:t>
    </dgm:pt>
    <dgm:pt modelId="{5C1943CC-4CE9-46B7-AEA1-8B653344EDC9}" type="parTrans" cxnId="{80AF79FA-D902-479F-9B8C-B5CA631A927A}">
      <dgm:prSet/>
      <dgm:spPr/>
      <dgm:t>
        <a:bodyPr/>
        <a:lstStyle/>
        <a:p>
          <a:endParaRPr lang="en-US"/>
        </a:p>
      </dgm:t>
    </dgm:pt>
    <dgm:pt modelId="{A6A33DF6-C639-4B26-9046-CC619D352D10}" type="sibTrans" cxnId="{80AF79FA-D902-479F-9B8C-B5CA631A927A}">
      <dgm:prSet/>
      <dgm:spPr/>
      <dgm:t>
        <a:bodyPr/>
        <a:lstStyle/>
        <a:p>
          <a:endParaRPr lang="en-US"/>
        </a:p>
      </dgm:t>
    </dgm:pt>
    <dgm:pt modelId="{9C88D4A7-A906-42B4-9EAD-D6569436B045}">
      <dgm:prSet/>
      <dgm:spPr/>
      <dgm:t>
        <a:bodyPr/>
        <a:lstStyle/>
        <a:p>
          <a:pPr>
            <a:lnSpc>
              <a:spcPct val="100000"/>
            </a:lnSpc>
          </a:pPr>
          <a:r>
            <a:rPr lang="en-US"/>
            <a:t>Pay Attention - listen, pray, and reflect theologically</a:t>
          </a:r>
        </a:p>
      </dgm:t>
    </dgm:pt>
    <dgm:pt modelId="{23EBFF0B-4E28-4024-979A-AA770CE17F44}" type="parTrans" cxnId="{543DC2A5-2FF2-42BF-B539-978248C39F92}">
      <dgm:prSet/>
      <dgm:spPr/>
      <dgm:t>
        <a:bodyPr/>
        <a:lstStyle/>
        <a:p>
          <a:endParaRPr lang="en-US"/>
        </a:p>
      </dgm:t>
    </dgm:pt>
    <dgm:pt modelId="{69BA0AAD-9183-459F-AC84-B849159A7BDC}" type="sibTrans" cxnId="{543DC2A5-2FF2-42BF-B539-978248C39F92}">
      <dgm:prSet/>
      <dgm:spPr/>
      <dgm:t>
        <a:bodyPr/>
        <a:lstStyle/>
        <a:p>
          <a:endParaRPr lang="en-US"/>
        </a:p>
      </dgm:t>
    </dgm:pt>
    <dgm:pt modelId="{6B4CD197-85C8-4CDD-B19B-EC251954F868}">
      <dgm:prSet/>
      <dgm:spPr/>
      <dgm:t>
        <a:bodyPr/>
        <a:lstStyle/>
        <a:p>
          <a:pPr>
            <a:lnSpc>
              <a:spcPct val="100000"/>
            </a:lnSpc>
            <a:defRPr b="1"/>
          </a:pPr>
          <a:r>
            <a:rPr lang="en-US" dirty="0"/>
            <a:t>Collaborate with God</a:t>
          </a:r>
        </a:p>
      </dgm:t>
    </dgm:pt>
    <dgm:pt modelId="{D7FD2C89-9DDD-4C04-8690-47979939282F}" type="parTrans" cxnId="{1FD41E6F-1EB2-4967-A53C-5CAA0CA4A5C6}">
      <dgm:prSet/>
      <dgm:spPr/>
      <dgm:t>
        <a:bodyPr/>
        <a:lstStyle/>
        <a:p>
          <a:endParaRPr lang="en-US"/>
        </a:p>
      </dgm:t>
    </dgm:pt>
    <dgm:pt modelId="{B91EF30C-1EE7-46AD-815B-8C3472499350}" type="sibTrans" cxnId="{1FD41E6F-1EB2-4967-A53C-5CAA0CA4A5C6}">
      <dgm:prSet/>
      <dgm:spPr/>
      <dgm:t>
        <a:bodyPr/>
        <a:lstStyle/>
        <a:p>
          <a:endParaRPr lang="en-US"/>
        </a:p>
      </dgm:t>
    </dgm:pt>
    <dgm:pt modelId="{84E7BC0C-1219-4562-946F-70549D381B13}">
      <dgm:prSet/>
      <dgm:spPr/>
      <dgm:t>
        <a:bodyPr/>
        <a:lstStyle/>
        <a:p>
          <a:pPr>
            <a:lnSpc>
              <a:spcPct val="100000"/>
            </a:lnSpc>
          </a:pPr>
          <a:r>
            <a:rPr lang="en-US" dirty="0"/>
            <a:t>Bring and Offer what God has given you to offer: Faith, Hope, and Love.</a:t>
          </a:r>
        </a:p>
      </dgm:t>
    </dgm:pt>
    <dgm:pt modelId="{2105CCBF-AD44-44EC-9F3B-7F10D2AF7334}" type="parTrans" cxnId="{1213091B-F054-4AC5-BA1B-49FDE43B2760}">
      <dgm:prSet/>
      <dgm:spPr/>
      <dgm:t>
        <a:bodyPr/>
        <a:lstStyle/>
        <a:p>
          <a:endParaRPr lang="en-US"/>
        </a:p>
      </dgm:t>
    </dgm:pt>
    <dgm:pt modelId="{F41A8BFE-1074-4AFD-AC82-FF597F4CE179}" type="sibTrans" cxnId="{1213091B-F054-4AC5-BA1B-49FDE43B2760}">
      <dgm:prSet/>
      <dgm:spPr/>
      <dgm:t>
        <a:bodyPr/>
        <a:lstStyle/>
        <a:p>
          <a:endParaRPr lang="en-US"/>
        </a:p>
      </dgm:t>
    </dgm:pt>
    <dgm:pt modelId="{430967C2-DDA5-403F-905F-21E9CE761BC8}">
      <dgm:prSet/>
      <dgm:spPr/>
      <dgm:t>
        <a:bodyPr/>
        <a:lstStyle/>
        <a:p>
          <a:pPr>
            <a:lnSpc>
              <a:spcPct val="100000"/>
            </a:lnSpc>
            <a:defRPr b="1"/>
          </a:pPr>
          <a:r>
            <a:rPr lang="en-US" dirty="0"/>
            <a:t>Release the Outcome</a:t>
          </a:r>
        </a:p>
      </dgm:t>
    </dgm:pt>
    <dgm:pt modelId="{F581532A-837D-40D6-84FD-1C27ECED8266}" type="parTrans" cxnId="{3BCE24C1-5F84-48C1-AD3F-A181AF53A89A}">
      <dgm:prSet/>
      <dgm:spPr/>
      <dgm:t>
        <a:bodyPr/>
        <a:lstStyle/>
        <a:p>
          <a:endParaRPr lang="en-US"/>
        </a:p>
      </dgm:t>
    </dgm:pt>
    <dgm:pt modelId="{39EDE7DB-F4BE-4327-9A35-EC4621B53038}" type="sibTrans" cxnId="{3BCE24C1-5F84-48C1-AD3F-A181AF53A89A}">
      <dgm:prSet/>
      <dgm:spPr/>
      <dgm:t>
        <a:bodyPr/>
        <a:lstStyle/>
        <a:p>
          <a:endParaRPr lang="en-US"/>
        </a:p>
      </dgm:t>
    </dgm:pt>
    <dgm:pt modelId="{A8C323AB-E53B-4C55-B253-EF7F232640D3}">
      <dgm:prSet/>
      <dgm:spPr/>
      <dgm:t>
        <a:bodyPr/>
        <a:lstStyle/>
        <a:p>
          <a:pPr>
            <a:lnSpc>
              <a:spcPct val="100000"/>
            </a:lnSpc>
          </a:pPr>
          <a:r>
            <a:rPr lang="en-US" dirty="0"/>
            <a:t>Connect care within the web of community.</a:t>
          </a:r>
        </a:p>
      </dgm:t>
    </dgm:pt>
    <dgm:pt modelId="{136BC494-7CAD-438E-84E4-5982178BAE7A}" type="parTrans" cxnId="{67ED8C0E-D48A-4C19-A9AA-2BE571A061C0}">
      <dgm:prSet/>
      <dgm:spPr/>
      <dgm:t>
        <a:bodyPr/>
        <a:lstStyle/>
        <a:p>
          <a:endParaRPr lang="en-US"/>
        </a:p>
      </dgm:t>
    </dgm:pt>
    <dgm:pt modelId="{5DE40C70-5692-4835-86F1-D31CE4BB3B21}" type="sibTrans" cxnId="{67ED8C0E-D48A-4C19-A9AA-2BE571A061C0}">
      <dgm:prSet/>
      <dgm:spPr/>
      <dgm:t>
        <a:bodyPr/>
        <a:lstStyle/>
        <a:p>
          <a:endParaRPr lang="en-US"/>
        </a:p>
      </dgm:t>
    </dgm:pt>
    <dgm:pt modelId="{870DB278-45E7-47AD-ABF6-BFB69BB23F88}" type="pres">
      <dgm:prSet presAssocID="{5B5ED8B1-2055-4F7E-9088-5D5704CC4232}" presName="root" presStyleCnt="0">
        <dgm:presLayoutVars>
          <dgm:dir/>
          <dgm:resizeHandles val="exact"/>
        </dgm:presLayoutVars>
      </dgm:prSet>
      <dgm:spPr/>
    </dgm:pt>
    <dgm:pt modelId="{4DE97596-DA22-4567-9522-C6AB7F0C8A09}" type="pres">
      <dgm:prSet presAssocID="{DDF220EC-14EC-4CC7-AC4E-76187D804832}" presName="compNode" presStyleCnt="0"/>
      <dgm:spPr/>
    </dgm:pt>
    <dgm:pt modelId="{7675D71F-FDB3-4699-B6C3-F2726724C231}" type="pres">
      <dgm:prSet presAssocID="{DDF220EC-14EC-4CC7-AC4E-76187D80483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scle Arm"/>
        </a:ext>
      </dgm:extLst>
    </dgm:pt>
    <dgm:pt modelId="{91D8BC3C-31DE-4495-BA5F-2AB01A7DF2F1}" type="pres">
      <dgm:prSet presAssocID="{DDF220EC-14EC-4CC7-AC4E-76187D804832}" presName="iconSpace" presStyleCnt="0"/>
      <dgm:spPr/>
    </dgm:pt>
    <dgm:pt modelId="{8C4DA2DC-364D-479E-9D82-0EEBA2BB3D16}" type="pres">
      <dgm:prSet presAssocID="{DDF220EC-14EC-4CC7-AC4E-76187D804832}" presName="parTx" presStyleLbl="revTx" presStyleIdx="0" presStyleCnt="8">
        <dgm:presLayoutVars>
          <dgm:chMax val="0"/>
          <dgm:chPref val="0"/>
        </dgm:presLayoutVars>
      </dgm:prSet>
      <dgm:spPr/>
    </dgm:pt>
    <dgm:pt modelId="{51A6B7BC-BB33-4D43-9E71-97FEF7454D4E}" type="pres">
      <dgm:prSet presAssocID="{DDF220EC-14EC-4CC7-AC4E-76187D804832}" presName="txSpace" presStyleCnt="0"/>
      <dgm:spPr/>
    </dgm:pt>
    <dgm:pt modelId="{B7175F3C-D628-4FDE-B68E-6EB94FE9B140}" type="pres">
      <dgm:prSet presAssocID="{DDF220EC-14EC-4CC7-AC4E-76187D804832}" presName="desTx" presStyleLbl="revTx" presStyleIdx="1" presStyleCnt="8">
        <dgm:presLayoutVars/>
      </dgm:prSet>
      <dgm:spPr/>
    </dgm:pt>
    <dgm:pt modelId="{2BE1B930-A80F-4463-B227-C9B58D93EAAC}" type="pres">
      <dgm:prSet presAssocID="{0FA106BF-102C-49B3-A358-ADB9196C8D04}" presName="sibTrans" presStyleCnt="0"/>
      <dgm:spPr/>
    </dgm:pt>
    <dgm:pt modelId="{345DB1B8-7E40-4D23-BBC6-DA67C3DADA05}" type="pres">
      <dgm:prSet presAssocID="{908ECC94-AF31-41A5-B0A6-EFB97CEF7843}" presName="compNode" presStyleCnt="0"/>
      <dgm:spPr/>
    </dgm:pt>
    <dgm:pt modelId="{1FACD011-69A8-49EE-AC86-3854E5D3CBB9}" type="pres">
      <dgm:prSet presAssocID="{908ECC94-AF31-41A5-B0A6-EFB97CEF78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
        </a:ext>
      </dgm:extLst>
    </dgm:pt>
    <dgm:pt modelId="{DBA78AB3-5AC1-440B-84D3-8CDBB6534196}" type="pres">
      <dgm:prSet presAssocID="{908ECC94-AF31-41A5-B0A6-EFB97CEF7843}" presName="iconSpace" presStyleCnt="0"/>
      <dgm:spPr/>
    </dgm:pt>
    <dgm:pt modelId="{AC40EF37-8AA0-4A9C-A20B-223BB611BCEE}" type="pres">
      <dgm:prSet presAssocID="{908ECC94-AF31-41A5-B0A6-EFB97CEF7843}" presName="parTx" presStyleLbl="revTx" presStyleIdx="2" presStyleCnt="8">
        <dgm:presLayoutVars>
          <dgm:chMax val="0"/>
          <dgm:chPref val="0"/>
        </dgm:presLayoutVars>
      </dgm:prSet>
      <dgm:spPr/>
    </dgm:pt>
    <dgm:pt modelId="{42BF92B6-926C-4B06-A208-7B89C4CE8A77}" type="pres">
      <dgm:prSet presAssocID="{908ECC94-AF31-41A5-B0A6-EFB97CEF7843}" presName="txSpace" presStyleCnt="0"/>
      <dgm:spPr/>
    </dgm:pt>
    <dgm:pt modelId="{B344950D-A07E-4437-A428-4E3B49EF8D24}" type="pres">
      <dgm:prSet presAssocID="{908ECC94-AF31-41A5-B0A6-EFB97CEF7843}" presName="desTx" presStyleLbl="revTx" presStyleIdx="3" presStyleCnt="8">
        <dgm:presLayoutVars/>
      </dgm:prSet>
      <dgm:spPr/>
    </dgm:pt>
    <dgm:pt modelId="{D649B262-E34E-484E-BA55-6FD74FA1A5FF}" type="pres">
      <dgm:prSet presAssocID="{A6A33DF6-C639-4B26-9046-CC619D352D10}" presName="sibTrans" presStyleCnt="0"/>
      <dgm:spPr/>
    </dgm:pt>
    <dgm:pt modelId="{4C39F43A-5906-4E64-8D92-38558368D136}" type="pres">
      <dgm:prSet presAssocID="{6B4CD197-85C8-4CDD-B19B-EC251954F868}" presName="compNode" presStyleCnt="0"/>
      <dgm:spPr/>
    </dgm:pt>
    <dgm:pt modelId="{78DB24E8-D5C5-43E4-B9A3-A4EAA4F07A85}" type="pres">
      <dgm:prSet presAssocID="{6B4CD197-85C8-4CDD-B19B-EC251954F86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ve Letter"/>
        </a:ext>
      </dgm:extLst>
    </dgm:pt>
    <dgm:pt modelId="{1A22A0B2-2648-4F7B-B02C-002306380134}" type="pres">
      <dgm:prSet presAssocID="{6B4CD197-85C8-4CDD-B19B-EC251954F868}" presName="iconSpace" presStyleCnt="0"/>
      <dgm:spPr/>
    </dgm:pt>
    <dgm:pt modelId="{405CCD87-994C-4091-8D4B-E52C2F13ADB5}" type="pres">
      <dgm:prSet presAssocID="{6B4CD197-85C8-4CDD-B19B-EC251954F868}" presName="parTx" presStyleLbl="revTx" presStyleIdx="4" presStyleCnt="8">
        <dgm:presLayoutVars>
          <dgm:chMax val="0"/>
          <dgm:chPref val="0"/>
        </dgm:presLayoutVars>
      </dgm:prSet>
      <dgm:spPr/>
    </dgm:pt>
    <dgm:pt modelId="{A7B737FA-F2DB-4761-94AB-73917DCF3004}" type="pres">
      <dgm:prSet presAssocID="{6B4CD197-85C8-4CDD-B19B-EC251954F868}" presName="txSpace" presStyleCnt="0"/>
      <dgm:spPr/>
    </dgm:pt>
    <dgm:pt modelId="{02160208-8A20-49E5-9B90-B51EBEB0FF98}" type="pres">
      <dgm:prSet presAssocID="{6B4CD197-85C8-4CDD-B19B-EC251954F868}" presName="desTx" presStyleLbl="revTx" presStyleIdx="5" presStyleCnt="8">
        <dgm:presLayoutVars/>
      </dgm:prSet>
      <dgm:spPr/>
    </dgm:pt>
    <dgm:pt modelId="{42F8AE6D-2AB8-471D-BEAE-FC9A217FC8F2}" type="pres">
      <dgm:prSet presAssocID="{B91EF30C-1EE7-46AD-815B-8C3472499350}" presName="sibTrans" presStyleCnt="0"/>
      <dgm:spPr/>
    </dgm:pt>
    <dgm:pt modelId="{A1674AFC-F6C5-41DB-BAE0-8D8A7606777C}" type="pres">
      <dgm:prSet presAssocID="{430967C2-DDA5-403F-905F-21E9CE761BC8}" presName="compNode" presStyleCnt="0"/>
      <dgm:spPr/>
    </dgm:pt>
    <dgm:pt modelId="{C4039974-D580-4EC8-86A6-AB0B50641DAE}" type="pres">
      <dgm:prSet presAssocID="{430967C2-DDA5-403F-905F-21E9CE761B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cial Network"/>
        </a:ext>
      </dgm:extLst>
    </dgm:pt>
    <dgm:pt modelId="{B035838F-DFA6-41F5-9576-24825EA4E3C5}" type="pres">
      <dgm:prSet presAssocID="{430967C2-DDA5-403F-905F-21E9CE761BC8}" presName="iconSpace" presStyleCnt="0"/>
      <dgm:spPr/>
    </dgm:pt>
    <dgm:pt modelId="{CBD5033A-C517-45C8-9F99-36AA4D5CEC5B}" type="pres">
      <dgm:prSet presAssocID="{430967C2-DDA5-403F-905F-21E9CE761BC8}" presName="parTx" presStyleLbl="revTx" presStyleIdx="6" presStyleCnt="8">
        <dgm:presLayoutVars>
          <dgm:chMax val="0"/>
          <dgm:chPref val="0"/>
        </dgm:presLayoutVars>
      </dgm:prSet>
      <dgm:spPr/>
    </dgm:pt>
    <dgm:pt modelId="{8860819B-9413-4359-A980-1537F05BF3C2}" type="pres">
      <dgm:prSet presAssocID="{430967C2-DDA5-403F-905F-21E9CE761BC8}" presName="txSpace" presStyleCnt="0"/>
      <dgm:spPr/>
    </dgm:pt>
    <dgm:pt modelId="{F09EFD9E-8027-40A9-8FD5-CEB6E95F1BA1}" type="pres">
      <dgm:prSet presAssocID="{430967C2-DDA5-403F-905F-21E9CE761BC8}" presName="desTx" presStyleLbl="revTx" presStyleIdx="7" presStyleCnt="8">
        <dgm:presLayoutVars/>
      </dgm:prSet>
      <dgm:spPr/>
    </dgm:pt>
  </dgm:ptLst>
  <dgm:cxnLst>
    <dgm:cxn modelId="{3508F70D-65E2-1A4C-8D7D-6269C8A9F1CE}" type="presOf" srcId="{6B4CD197-85C8-4CDD-B19B-EC251954F868}" destId="{405CCD87-994C-4091-8D4B-E52C2F13ADB5}" srcOrd="0" destOrd="0" presId="urn:microsoft.com/office/officeart/2018/5/layout/CenteredIconLabelDescriptionList"/>
    <dgm:cxn modelId="{67ED8C0E-D48A-4C19-A9AA-2BE571A061C0}" srcId="{430967C2-DDA5-403F-905F-21E9CE761BC8}" destId="{A8C323AB-E53B-4C55-B253-EF7F232640D3}" srcOrd="0" destOrd="0" parTransId="{136BC494-7CAD-438E-84E4-5982178BAE7A}" sibTransId="{5DE40C70-5692-4835-86F1-D31CE4BB3B21}"/>
    <dgm:cxn modelId="{A8BA9E15-A528-42CF-BE0F-0A2CB7F33C35}" srcId="{DDF220EC-14EC-4CC7-AC4E-76187D804832}" destId="{654545B3-E3A4-4522-8DC4-4021FAC87983}" srcOrd="0" destOrd="0" parTransId="{413CF8C7-3571-4378-831C-7045C0BA3BAB}" sibTransId="{00D89DF0-69EB-49C8-99DC-44711E39A13C}"/>
    <dgm:cxn modelId="{1213091B-F054-4AC5-BA1B-49FDE43B2760}" srcId="{6B4CD197-85C8-4CDD-B19B-EC251954F868}" destId="{84E7BC0C-1219-4562-946F-70549D381B13}" srcOrd="0" destOrd="0" parTransId="{2105CCBF-AD44-44EC-9F3B-7F10D2AF7334}" sibTransId="{F41A8BFE-1074-4AFD-AC82-FF597F4CE179}"/>
    <dgm:cxn modelId="{43E54B1F-2766-2940-882E-FB12006B8C74}" type="presOf" srcId="{430967C2-DDA5-403F-905F-21E9CE761BC8}" destId="{CBD5033A-C517-45C8-9F99-36AA4D5CEC5B}" srcOrd="0" destOrd="0" presId="urn:microsoft.com/office/officeart/2018/5/layout/CenteredIconLabelDescriptionList"/>
    <dgm:cxn modelId="{34AE472D-23E5-AB4B-9D07-5934268018ED}" type="presOf" srcId="{5B5ED8B1-2055-4F7E-9088-5D5704CC4232}" destId="{870DB278-45E7-47AD-ABF6-BFB69BB23F88}" srcOrd="0" destOrd="0" presId="urn:microsoft.com/office/officeart/2018/5/layout/CenteredIconLabelDescriptionList"/>
    <dgm:cxn modelId="{4FEFC72D-E33F-924F-85E9-7E461BB0E848}" type="presOf" srcId="{654545B3-E3A4-4522-8DC4-4021FAC87983}" destId="{B7175F3C-D628-4FDE-B68E-6EB94FE9B140}" srcOrd="0" destOrd="0" presId="urn:microsoft.com/office/officeart/2018/5/layout/CenteredIconLabelDescriptionList"/>
    <dgm:cxn modelId="{F7C99454-3466-2D49-93EC-5520606586B2}" type="presOf" srcId="{908ECC94-AF31-41A5-B0A6-EFB97CEF7843}" destId="{AC40EF37-8AA0-4A9C-A20B-223BB611BCEE}" srcOrd="0" destOrd="0" presId="urn:microsoft.com/office/officeart/2018/5/layout/CenteredIconLabelDescriptionList"/>
    <dgm:cxn modelId="{5262A960-28A6-8F4D-B7FE-D526489222AB}" type="presOf" srcId="{84E7BC0C-1219-4562-946F-70549D381B13}" destId="{02160208-8A20-49E5-9B90-B51EBEB0FF98}" srcOrd="0" destOrd="0" presId="urn:microsoft.com/office/officeart/2018/5/layout/CenteredIconLabelDescriptionList"/>
    <dgm:cxn modelId="{1FD41E6F-1EB2-4967-A53C-5CAA0CA4A5C6}" srcId="{5B5ED8B1-2055-4F7E-9088-5D5704CC4232}" destId="{6B4CD197-85C8-4CDD-B19B-EC251954F868}" srcOrd="2" destOrd="0" parTransId="{D7FD2C89-9DDD-4C04-8690-47979939282F}" sibTransId="{B91EF30C-1EE7-46AD-815B-8C3472499350}"/>
    <dgm:cxn modelId="{7B345982-E9E3-774C-A8CB-927AE150C39B}" type="presOf" srcId="{9C88D4A7-A906-42B4-9EAD-D6569436B045}" destId="{B344950D-A07E-4437-A428-4E3B49EF8D24}" srcOrd="0" destOrd="0" presId="urn:microsoft.com/office/officeart/2018/5/layout/CenteredIconLabelDescriptionList"/>
    <dgm:cxn modelId="{AEFAEF91-AA37-C64B-BD94-0C49CAE1196A}" type="presOf" srcId="{A8C323AB-E53B-4C55-B253-EF7F232640D3}" destId="{F09EFD9E-8027-40A9-8FD5-CEB6E95F1BA1}" srcOrd="0" destOrd="0" presId="urn:microsoft.com/office/officeart/2018/5/layout/CenteredIconLabelDescriptionList"/>
    <dgm:cxn modelId="{543DC2A5-2FF2-42BF-B539-978248C39F92}" srcId="{908ECC94-AF31-41A5-B0A6-EFB97CEF7843}" destId="{9C88D4A7-A906-42B4-9EAD-D6569436B045}" srcOrd="0" destOrd="0" parTransId="{23EBFF0B-4E28-4024-979A-AA770CE17F44}" sibTransId="{69BA0AAD-9183-459F-AC84-B849159A7BDC}"/>
    <dgm:cxn modelId="{3BCE24C1-5F84-48C1-AD3F-A181AF53A89A}" srcId="{5B5ED8B1-2055-4F7E-9088-5D5704CC4232}" destId="{430967C2-DDA5-403F-905F-21E9CE761BC8}" srcOrd="3" destOrd="0" parTransId="{F581532A-837D-40D6-84FD-1C27ECED8266}" sibTransId="{39EDE7DB-F4BE-4327-9A35-EC4621B53038}"/>
    <dgm:cxn modelId="{586EF4CC-B16E-41D6-B09B-B83575464075}" srcId="{5B5ED8B1-2055-4F7E-9088-5D5704CC4232}" destId="{DDF220EC-14EC-4CC7-AC4E-76187D804832}" srcOrd="0" destOrd="0" parTransId="{F43053D2-E194-4F2F-9CF9-07CD3E99B8AC}" sibTransId="{0FA106BF-102C-49B3-A358-ADB9196C8D04}"/>
    <dgm:cxn modelId="{EB5B46D6-4C2A-444A-8111-A766937D0061}" type="presOf" srcId="{DDF220EC-14EC-4CC7-AC4E-76187D804832}" destId="{8C4DA2DC-364D-479E-9D82-0EEBA2BB3D16}" srcOrd="0" destOrd="0" presId="urn:microsoft.com/office/officeart/2018/5/layout/CenteredIconLabelDescriptionList"/>
    <dgm:cxn modelId="{80AF79FA-D902-479F-9B8C-B5CA631A927A}" srcId="{5B5ED8B1-2055-4F7E-9088-5D5704CC4232}" destId="{908ECC94-AF31-41A5-B0A6-EFB97CEF7843}" srcOrd="1" destOrd="0" parTransId="{5C1943CC-4CE9-46B7-AEA1-8B653344EDC9}" sibTransId="{A6A33DF6-C639-4B26-9046-CC619D352D10}"/>
    <dgm:cxn modelId="{A21FE538-6390-264B-8724-37A7EC0C11A8}" type="presParOf" srcId="{870DB278-45E7-47AD-ABF6-BFB69BB23F88}" destId="{4DE97596-DA22-4567-9522-C6AB7F0C8A09}" srcOrd="0" destOrd="0" presId="urn:microsoft.com/office/officeart/2018/5/layout/CenteredIconLabelDescriptionList"/>
    <dgm:cxn modelId="{4C317222-0142-0841-9853-623B9BD5E782}" type="presParOf" srcId="{4DE97596-DA22-4567-9522-C6AB7F0C8A09}" destId="{7675D71F-FDB3-4699-B6C3-F2726724C231}" srcOrd="0" destOrd="0" presId="urn:microsoft.com/office/officeart/2018/5/layout/CenteredIconLabelDescriptionList"/>
    <dgm:cxn modelId="{1B7312D7-F692-DF4D-9C19-8F64754375C0}" type="presParOf" srcId="{4DE97596-DA22-4567-9522-C6AB7F0C8A09}" destId="{91D8BC3C-31DE-4495-BA5F-2AB01A7DF2F1}" srcOrd="1" destOrd="0" presId="urn:microsoft.com/office/officeart/2018/5/layout/CenteredIconLabelDescriptionList"/>
    <dgm:cxn modelId="{D19D3E4D-3F90-B049-93C8-7ACDD00BA64A}" type="presParOf" srcId="{4DE97596-DA22-4567-9522-C6AB7F0C8A09}" destId="{8C4DA2DC-364D-479E-9D82-0EEBA2BB3D16}" srcOrd="2" destOrd="0" presId="urn:microsoft.com/office/officeart/2018/5/layout/CenteredIconLabelDescriptionList"/>
    <dgm:cxn modelId="{46614FFF-A886-F94D-AE28-C8EC10808E6F}" type="presParOf" srcId="{4DE97596-DA22-4567-9522-C6AB7F0C8A09}" destId="{51A6B7BC-BB33-4D43-9E71-97FEF7454D4E}" srcOrd="3" destOrd="0" presId="urn:microsoft.com/office/officeart/2018/5/layout/CenteredIconLabelDescriptionList"/>
    <dgm:cxn modelId="{EC61EDDB-22A2-DD41-91E5-6CAD6958D3F2}" type="presParOf" srcId="{4DE97596-DA22-4567-9522-C6AB7F0C8A09}" destId="{B7175F3C-D628-4FDE-B68E-6EB94FE9B140}" srcOrd="4" destOrd="0" presId="urn:microsoft.com/office/officeart/2018/5/layout/CenteredIconLabelDescriptionList"/>
    <dgm:cxn modelId="{7C958F25-A599-DD40-89DD-AB102DE441E8}" type="presParOf" srcId="{870DB278-45E7-47AD-ABF6-BFB69BB23F88}" destId="{2BE1B930-A80F-4463-B227-C9B58D93EAAC}" srcOrd="1" destOrd="0" presId="urn:microsoft.com/office/officeart/2018/5/layout/CenteredIconLabelDescriptionList"/>
    <dgm:cxn modelId="{0754BF8A-3334-DE44-9076-5DC76C43B616}" type="presParOf" srcId="{870DB278-45E7-47AD-ABF6-BFB69BB23F88}" destId="{345DB1B8-7E40-4D23-BBC6-DA67C3DADA05}" srcOrd="2" destOrd="0" presId="urn:microsoft.com/office/officeart/2018/5/layout/CenteredIconLabelDescriptionList"/>
    <dgm:cxn modelId="{7AD7E8EE-7A31-7C43-B2A8-2CFF4798C65E}" type="presParOf" srcId="{345DB1B8-7E40-4D23-BBC6-DA67C3DADA05}" destId="{1FACD011-69A8-49EE-AC86-3854E5D3CBB9}" srcOrd="0" destOrd="0" presId="urn:microsoft.com/office/officeart/2018/5/layout/CenteredIconLabelDescriptionList"/>
    <dgm:cxn modelId="{D27283B8-A232-2C48-A41E-A7F2E1458768}" type="presParOf" srcId="{345DB1B8-7E40-4D23-BBC6-DA67C3DADA05}" destId="{DBA78AB3-5AC1-440B-84D3-8CDBB6534196}" srcOrd="1" destOrd="0" presId="urn:microsoft.com/office/officeart/2018/5/layout/CenteredIconLabelDescriptionList"/>
    <dgm:cxn modelId="{23D9218C-CA6A-354E-AB6F-4592C01BCDD9}" type="presParOf" srcId="{345DB1B8-7E40-4D23-BBC6-DA67C3DADA05}" destId="{AC40EF37-8AA0-4A9C-A20B-223BB611BCEE}" srcOrd="2" destOrd="0" presId="urn:microsoft.com/office/officeart/2018/5/layout/CenteredIconLabelDescriptionList"/>
    <dgm:cxn modelId="{C9788B04-27EE-0E4E-9E28-32E94C0E86CE}" type="presParOf" srcId="{345DB1B8-7E40-4D23-BBC6-DA67C3DADA05}" destId="{42BF92B6-926C-4B06-A208-7B89C4CE8A77}" srcOrd="3" destOrd="0" presId="urn:microsoft.com/office/officeart/2018/5/layout/CenteredIconLabelDescriptionList"/>
    <dgm:cxn modelId="{CB1F1E28-D8CC-6F44-BB51-CBA0CB4F8422}" type="presParOf" srcId="{345DB1B8-7E40-4D23-BBC6-DA67C3DADA05}" destId="{B344950D-A07E-4437-A428-4E3B49EF8D24}" srcOrd="4" destOrd="0" presId="urn:microsoft.com/office/officeart/2018/5/layout/CenteredIconLabelDescriptionList"/>
    <dgm:cxn modelId="{F64C6FB7-4168-9846-A327-C2C3C486B355}" type="presParOf" srcId="{870DB278-45E7-47AD-ABF6-BFB69BB23F88}" destId="{D649B262-E34E-484E-BA55-6FD74FA1A5FF}" srcOrd="3" destOrd="0" presId="urn:microsoft.com/office/officeart/2018/5/layout/CenteredIconLabelDescriptionList"/>
    <dgm:cxn modelId="{2EB4128B-8DF0-704B-9E0E-D15916A9F77F}" type="presParOf" srcId="{870DB278-45E7-47AD-ABF6-BFB69BB23F88}" destId="{4C39F43A-5906-4E64-8D92-38558368D136}" srcOrd="4" destOrd="0" presId="urn:microsoft.com/office/officeart/2018/5/layout/CenteredIconLabelDescriptionList"/>
    <dgm:cxn modelId="{643A8B5F-6850-9148-8378-FCAF3EFB62F2}" type="presParOf" srcId="{4C39F43A-5906-4E64-8D92-38558368D136}" destId="{78DB24E8-D5C5-43E4-B9A3-A4EAA4F07A85}" srcOrd="0" destOrd="0" presId="urn:microsoft.com/office/officeart/2018/5/layout/CenteredIconLabelDescriptionList"/>
    <dgm:cxn modelId="{003F69BD-F962-B64E-8E97-0667B318A168}" type="presParOf" srcId="{4C39F43A-5906-4E64-8D92-38558368D136}" destId="{1A22A0B2-2648-4F7B-B02C-002306380134}" srcOrd="1" destOrd="0" presId="urn:microsoft.com/office/officeart/2018/5/layout/CenteredIconLabelDescriptionList"/>
    <dgm:cxn modelId="{AF013171-468B-2E4F-9864-50134BBFA3E8}" type="presParOf" srcId="{4C39F43A-5906-4E64-8D92-38558368D136}" destId="{405CCD87-994C-4091-8D4B-E52C2F13ADB5}" srcOrd="2" destOrd="0" presId="urn:microsoft.com/office/officeart/2018/5/layout/CenteredIconLabelDescriptionList"/>
    <dgm:cxn modelId="{1A989783-E7F7-4041-8CDE-9288B4EDAFDC}" type="presParOf" srcId="{4C39F43A-5906-4E64-8D92-38558368D136}" destId="{A7B737FA-F2DB-4761-94AB-73917DCF3004}" srcOrd="3" destOrd="0" presId="urn:microsoft.com/office/officeart/2018/5/layout/CenteredIconLabelDescriptionList"/>
    <dgm:cxn modelId="{DF65334D-0200-0747-954E-2113865D0484}" type="presParOf" srcId="{4C39F43A-5906-4E64-8D92-38558368D136}" destId="{02160208-8A20-49E5-9B90-B51EBEB0FF98}" srcOrd="4" destOrd="0" presId="urn:microsoft.com/office/officeart/2018/5/layout/CenteredIconLabelDescriptionList"/>
    <dgm:cxn modelId="{0543EDA4-0B79-FD4B-9711-E13BFC8688B3}" type="presParOf" srcId="{870DB278-45E7-47AD-ABF6-BFB69BB23F88}" destId="{42F8AE6D-2AB8-471D-BEAE-FC9A217FC8F2}" srcOrd="5" destOrd="0" presId="urn:microsoft.com/office/officeart/2018/5/layout/CenteredIconLabelDescriptionList"/>
    <dgm:cxn modelId="{F2E8A15D-0FD0-0F43-9E9B-82375B7E2280}" type="presParOf" srcId="{870DB278-45E7-47AD-ABF6-BFB69BB23F88}" destId="{A1674AFC-F6C5-41DB-BAE0-8D8A7606777C}" srcOrd="6" destOrd="0" presId="urn:microsoft.com/office/officeart/2018/5/layout/CenteredIconLabelDescriptionList"/>
    <dgm:cxn modelId="{71BE95FC-5A36-2E43-B2A3-27C7C82B2FF7}" type="presParOf" srcId="{A1674AFC-F6C5-41DB-BAE0-8D8A7606777C}" destId="{C4039974-D580-4EC8-86A6-AB0B50641DAE}" srcOrd="0" destOrd="0" presId="urn:microsoft.com/office/officeart/2018/5/layout/CenteredIconLabelDescriptionList"/>
    <dgm:cxn modelId="{36C50965-4325-CF4A-BE38-D368C8971BEB}" type="presParOf" srcId="{A1674AFC-F6C5-41DB-BAE0-8D8A7606777C}" destId="{B035838F-DFA6-41F5-9576-24825EA4E3C5}" srcOrd="1" destOrd="0" presId="urn:microsoft.com/office/officeart/2018/5/layout/CenteredIconLabelDescriptionList"/>
    <dgm:cxn modelId="{29F624CE-D740-5B46-9B4C-1B95108C0F79}" type="presParOf" srcId="{A1674AFC-F6C5-41DB-BAE0-8D8A7606777C}" destId="{CBD5033A-C517-45C8-9F99-36AA4D5CEC5B}" srcOrd="2" destOrd="0" presId="urn:microsoft.com/office/officeart/2018/5/layout/CenteredIconLabelDescriptionList"/>
    <dgm:cxn modelId="{A3DF693A-0DBF-F742-BA7D-4501ADDDACBC}" type="presParOf" srcId="{A1674AFC-F6C5-41DB-BAE0-8D8A7606777C}" destId="{8860819B-9413-4359-A980-1537F05BF3C2}" srcOrd="3" destOrd="0" presId="urn:microsoft.com/office/officeart/2018/5/layout/CenteredIconLabelDescriptionList"/>
    <dgm:cxn modelId="{0A6C4A3B-3F87-2347-BAB7-8C9608056C3A}" type="presParOf" srcId="{A1674AFC-F6C5-41DB-BAE0-8D8A7606777C}" destId="{F09EFD9E-8027-40A9-8FD5-CEB6E95F1BA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9B84D-9880-6649-A191-C59CD16870CA}" type="doc">
      <dgm:prSet loTypeId="urn:microsoft.com/office/officeart/2009/3/layout/CircleRelationship" loCatId="" qsTypeId="urn:microsoft.com/office/officeart/2005/8/quickstyle/simple1" qsCatId="simple" csTypeId="urn:microsoft.com/office/officeart/2005/8/colors/colorful2" csCatId="colorful" phldr="1"/>
      <dgm:spPr/>
      <dgm:t>
        <a:bodyPr/>
        <a:lstStyle/>
        <a:p>
          <a:endParaRPr lang="en-US"/>
        </a:p>
      </dgm:t>
    </dgm:pt>
    <dgm:pt modelId="{F6C799D8-C93A-0542-9038-F42A3F67823D}">
      <dgm:prSet phldrT="[Text]"/>
      <dgm:spPr/>
      <dgm:t>
        <a:bodyPr/>
        <a:lstStyle/>
        <a:p>
          <a:r>
            <a:rPr lang="en-US"/>
            <a:t>Person or System</a:t>
          </a:r>
        </a:p>
      </dgm:t>
    </dgm:pt>
    <dgm:pt modelId="{1D8BD903-6429-8645-A2DE-99D1D7979702}" type="parTrans" cxnId="{B45CEE88-7CEF-9F4A-A5A5-6957E6658ECA}">
      <dgm:prSet/>
      <dgm:spPr/>
      <dgm:t>
        <a:bodyPr/>
        <a:lstStyle/>
        <a:p>
          <a:pPr algn="ctr"/>
          <a:endParaRPr lang="en-US"/>
        </a:p>
      </dgm:t>
    </dgm:pt>
    <dgm:pt modelId="{9687EC20-118A-4E48-A212-8CED3ADAE547}" type="sibTrans" cxnId="{B45CEE88-7CEF-9F4A-A5A5-6957E6658ECA}">
      <dgm:prSet/>
      <dgm:spPr/>
      <dgm:t>
        <a:bodyPr/>
        <a:lstStyle/>
        <a:p>
          <a:endParaRPr lang="en-US"/>
        </a:p>
      </dgm:t>
    </dgm:pt>
    <dgm:pt modelId="{BE27F452-1EE3-C14D-8270-AF3E99DC0D47}">
      <dgm:prSet phldrT="[Text]"/>
      <dgm:spPr/>
      <dgm:t>
        <a:bodyPr/>
        <a:lstStyle/>
        <a:p>
          <a:r>
            <a:rPr lang="en-US" dirty="0"/>
            <a:t>Pastoral</a:t>
          </a:r>
        </a:p>
      </dgm:t>
    </dgm:pt>
    <dgm:pt modelId="{8A726254-B193-B043-A98D-8F8BD9A9DEA0}" type="parTrans" cxnId="{14CCB2D2-EE7B-C64B-A752-91669610011E}">
      <dgm:prSet/>
      <dgm:spPr/>
      <dgm:t>
        <a:bodyPr/>
        <a:lstStyle/>
        <a:p>
          <a:pPr algn="ctr"/>
          <a:endParaRPr lang="en-US"/>
        </a:p>
      </dgm:t>
    </dgm:pt>
    <dgm:pt modelId="{F74BDE9E-F9E2-B048-8408-F1321762911B}" type="sibTrans" cxnId="{14CCB2D2-EE7B-C64B-A752-91669610011E}">
      <dgm:prSet/>
      <dgm:spPr/>
      <dgm:t>
        <a:bodyPr/>
        <a:lstStyle/>
        <a:p>
          <a:endParaRPr lang="en-US"/>
        </a:p>
      </dgm:t>
    </dgm:pt>
    <dgm:pt modelId="{AF0231F1-F1F8-CF45-9DED-038978B551C7}">
      <dgm:prSet phldrT="[Text]"/>
      <dgm:spPr/>
      <dgm:t>
        <a:bodyPr/>
        <a:lstStyle/>
        <a:p>
          <a:r>
            <a:rPr lang="en-US"/>
            <a:t>Clinical</a:t>
          </a:r>
        </a:p>
      </dgm:t>
    </dgm:pt>
    <dgm:pt modelId="{838D05A2-6A0A-894A-AEBC-1114E0BC8BF0}" type="parTrans" cxnId="{19A62045-F9AD-DC43-ACF9-DF020AEB094C}">
      <dgm:prSet/>
      <dgm:spPr/>
      <dgm:t>
        <a:bodyPr/>
        <a:lstStyle/>
        <a:p>
          <a:pPr algn="ctr"/>
          <a:endParaRPr lang="en-US"/>
        </a:p>
      </dgm:t>
    </dgm:pt>
    <dgm:pt modelId="{C6EB78A7-DFC3-FE46-8F5D-1270D87ADD75}" type="sibTrans" cxnId="{19A62045-F9AD-DC43-ACF9-DF020AEB094C}">
      <dgm:prSet/>
      <dgm:spPr/>
      <dgm:t>
        <a:bodyPr/>
        <a:lstStyle/>
        <a:p>
          <a:endParaRPr lang="en-US"/>
        </a:p>
      </dgm:t>
    </dgm:pt>
    <dgm:pt modelId="{949669FF-6308-5849-9ACD-52EFC096100A}">
      <dgm:prSet/>
      <dgm:spPr/>
      <dgm:t>
        <a:bodyPr/>
        <a:lstStyle/>
        <a:p>
          <a:r>
            <a:rPr lang="en-US"/>
            <a:t>Peer</a:t>
          </a:r>
        </a:p>
      </dgm:t>
    </dgm:pt>
    <dgm:pt modelId="{6D498D77-FC7B-0840-AEAC-50B45B8CC8EB}" type="parTrans" cxnId="{80EC9302-8A5C-9A48-9026-1303411C2D10}">
      <dgm:prSet/>
      <dgm:spPr/>
      <dgm:t>
        <a:bodyPr/>
        <a:lstStyle/>
        <a:p>
          <a:pPr algn="ctr"/>
          <a:endParaRPr lang="en-US"/>
        </a:p>
      </dgm:t>
    </dgm:pt>
    <dgm:pt modelId="{F3898273-4312-F849-8EF8-37D2BDECB71A}" type="sibTrans" cxnId="{80EC9302-8A5C-9A48-9026-1303411C2D10}">
      <dgm:prSet/>
      <dgm:spPr/>
      <dgm:t>
        <a:bodyPr/>
        <a:lstStyle/>
        <a:p>
          <a:endParaRPr lang="en-US"/>
        </a:p>
      </dgm:t>
    </dgm:pt>
    <dgm:pt modelId="{A3B8124D-23CA-654F-8AAB-751EB58540C8}" type="pres">
      <dgm:prSet presAssocID="{BEE9B84D-9880-6649-A191-C59CD16870CA}" presName="Name0" presStyleCnt="0">
        <dgm:presLayoutVars>
          <dgm:chMax val="1"/>
          <dgm:chPref val="1"/>
        </dgm:presLayoutVars>
      </dgm:prSet>
      <dgm:spPr/>
    </dgm:pt>
    <dgm:pt modelId="{F0D33822-47AB-154F-86C5-3098D1D9421B}" type="pres">
      <dgm:prSet presAssocID="{F6C799D8-C93A-0542-9038-F42A3F67823D}" presName="Parent" presStyleLbl="node0" presStyleIdx="0" presStyleCnt="1">
        <dgm:presLayoutVars>
          <dgm:chMax val="5"/>
          <dgm:chPref val="5"/>
        </dgm:presLayoutVars>
      </dgm:prSet>
      <dgm:spPr/>
    </dgm:pt>
    <dgm:pt modelId="{82EF98AF-E170-1C46-872A-65779A76AF6A}" type="pres">
      <dgm:prSet presAssocID="{F6C799D8-C93A-0542-9038-F42A3F67823D}" presName="Accent1" presStyleLbl="node1" presStyleIdx="0" presStyleCnt="15"/>
      <dgm:spPr/>
    </dgm:pt>
    <dgm:pt modelId="{E64BA053-E60E-B344-A51D-FBDEE59BBF63}" type="pres">
      <dgm:prSet presAssocID="{F6C799D8-C93A-0542-9038-F42A3F67823D}" presName="Accent2" presStyleLbl="node1" presStyleIdx="1" presStyleCnt="15"/>
      <dgm:spPr/>
    </dgm:pt>
    <dgm:pt modelId="{69470F2F-E0CB-B148-9741-80BADAD06B52}" type="pres">
      <dgm:prSet presAssocID="{F6C799D8-C93A-0542-9038-F42A3F67823D}" presName="Accent3" presStyleLbl="node1" presStyleIdx="2" presStyleCnt="15"/>
      <dgm:spPr/>
    </dgm:pt>
    <dgm:pt modelId="{57F8B0CA-27C0-2C4A-B0C1-0F43F61AA2CC}" type="pres">
      <dgm:prSet presAssocID="{F6C799D8-C93A-0542-9038-F42A3F67823D}" presName="Accent4" presStyleLbl="node1" presStyleIdx="3" presStyleCnt="15"/>
      <dgm:spPr/>
    </dgm:pt>
    <dgm:pt modelId="{F39AB1A5-7026-F542-928E-012885D6BC35}" type="pres">
      <dgm:prSet presAssocID="{F6C799D8-C93A-0542-9038-F42A3F67823D}" presName="Accent5" presStyleLbl="node1" presStyleIdx="4" presStyleCnt="15"/>
      <dgm:spPr/>
    </dgm:pt>
    <dgm:pt modelId="{ABE8D28B-BC6A-7A46-829C-FC6B001F1A89}" type="pres">
      <dgm:prSet presAssocID="{F6C799D8-C93A-0542-9038-F42A3F67823D}" presName="Accent6" presStyleLbl="node1" presStyleIdx="5" presStyleCnt="15"/>
      <dgm:spPr/>
    </dgm:pt>
    <dgm:pt modelId="{BD4D7CB2-CFAA-3449-B0D8-19D2A47B8B4E}" type="pres">
      <dgm:prSet presAssocID="{BE27F452-1EE3-C14D-8270-AF3E99DC0D47}" presName="Child1" presStyleLbl="node1" presStyleIdx="6" presStyleCnt="15" custLinFactNeighborX="-33258" custLinFactNeighborY="-26262">
        <dgm:presLayoutVars>
          <dgm:chMax val="0"/>
          <dgm:chPref val="0"/>
        </dgm:presLayoutVars>
      </dgm:prSet>
      <dgm:spPr/>
    </dgm:pt>
    <dgm:pt modelId="{EDD10BF2-0A12-4F40-A16B-9BBEE7E94E65}" type="pres">
      <dgm:prSet presAssocID="{BE27F452-1EE3-C14D-8270-AF3E99DC0D47}" presName="Accent7" presStyleCnt="0"/>
      <dgm:spPr/>
    </dgm:pt>
    <dgm:pt modelId="{A325D0EC-02E0-DC43-8C02-B7ED4543E55C}" type="pres">
      <dgm:prSet presAssocID="{BE27F452-1EE3-C14D-8270-AF3E99DC0D47}" presName="AccentHold1" presStyleLbl="node1" presStyleIdx="7" presStyleCnt="15"/>
      <dgm:spPr/>
    </dgm:pt>
    <dgm:pt modelId="{DBEF6841-A9AD-F947-860F-847CB43BBF34}" type="pres">
      <dgm:prSet presAssocID="{BE27F452-1EE3-C14D-8270-AF3E99DC0D47}" presName="Accent8" presStyleCnt="0"/>
      <dgm:spPr/>
    </dgm:pt>
    <dgm:pt modelId="{D0BE526F-4A7C-5A46-9537-5D38B1CB7C2E}" type="pres">
      <dgm:prSet presAssocID="{BE27F452-1EE3-C14D-8270-AF3E99DC0D47}" presName="AccentHold2" presStyleLbl="node1" presStyleIdx="8" presStyleCnt="15"/>
      <dgm:spPr/>
    </dgm:pt>
    <dgm:pt modelId="{CD19E530-4DDA-6D41-9B7B-F69A18F62791}" type="pres">
      <dgm:prSet presAssocID="{AF0231F1-F1F8-CF45-9DED-038978B551C7}" presName="Child2" presStyleLbl="node1" presStyleIdx="9" presStyleCnt="15">
        <dgm:presLayoutVars>
          <dgm:chMax val="0"/>
          <dgm:chPref val="0"/>
        </dgm:presLayoutVars>
      </dgm:prSet>
      <dgm:spPr/>
    </dgm:pt>
    <dgm:pt modelId="{AC4EFE3D-4F47-B04E-AA75-28E0EB7E446E}" type="pres">
      <dgm:prSet presAssocID="{AF0231F1-F1F8-CF45-9DED-038978B551C7}" presName="Accent9" presStyleCnt="0"/>
      <dgm:spPr/>
    </dgm:pt>
    <dgm:pt modelId="{F5B12F7C-50B5-7247-B293-B0CFD7D0FCB1}" type="pres">
      <dgm:prSet presAssocID="{AF0231F1-F1F8-CF45-9DED-038978B551C7}" presName="AccentHold1" presStyleLbl="node1" presStyleIdx="10" presStyleCnt="15"/>
      <dgm:spPr/>
    </dgm:pt>
    <dgm:pt modelId="{1B74329E-F52F-7542-9834-896414429DA7}" type="pres">
      <dgm:prSet presAssocID="{AF0231F1-F1F8-CF45-9DED-038978B551C7}" presName="Accent10" presStyleCnt="0"/>
      <dgm:spPr/>
    </dgm:pt>
    <dgm:pt modelId="{920AFA8F-4D7A-E241-A014-8DAC92FC7C33}" type="pres">
      <dgm:prSet presAssocID="{AF0231F1-F1F8-CF45-9DED-038978B551C7}" presName="AccentHold2" presStyleLbl="node1" presStyleIdx="11" presStyleCnt="15"/>
      <dgm:spPr/>
    </dgm:pt>
    <dgm:pt modelId="{0DE561FD-35CD-2E46-BB4A-F817E9A4685A}" type="pres">
      <dgm:prSet presAssocID="{AF0231F1-F1F8-CF45-9DED-038978B551C7}" presName="Accent11" presStyleCnt="0"/>
      <dgm:spPr/>
    </dgm:pt>
    <dgm:pt modelId="{52BFF2D6-CE66-3340-839B-32194ED3887B}" type="pres">
      <dgm:prSet presAssocID="{AF0231F1-F1F8-CF45-9DED-038978B551C7}" presName="AccentHold3" presStyleLbl="node1" presStyleIdx="12" presStyleCnt="15"/>
      <dgm:spPr/>
    </dgm:pt>
    <dgm:pt modelId="{B365324B-ED8D-C84D-887E-99580A7F7DA0}" type="pres">
      <dgm:prSet presAssocID="{949669FF-6308-5849-9ACD-52EFC096100A}" presName="Child3" presStyleLbl="node1" presStyleIdx="13" presStyleCnt="15" custLinFactNeighborX="-84676" custLinFactNeighborY="15757">
        <dgm:presLayoutVars>
          <dgm:chMax val="0"/>
          <dgm:chPref val="0"/>
        </dgm:presLayoutVars>
      </dgm:prSet>
      <dgm:spPr/>
    </dgm:pt>
    <dgm:pt modelId="{57BD03EE-7CD0-0540-A52F-23F66A57F8BA}" type="pres">
      <dgm:prSet presAssocID="{949669FF-6308-5849-9ACD-52EFC096100A}" presName="Accent12" presStyleCnt="0"/>
      <dgm:spPr/>
    </dgm:pt>
    <dgm:pt modelId="{C41A4328-EF65-1D40-A858-69FC5BE45F2D}" type="pres">
      <dgm:prSet presAssocID="{949669FF-6308-5849-9ACD-52EFC096100A}" presName="AccentHold1" presStyleLbl="node1" presStyleIdx="14" presStyleCnt="15" custLinFactX="-65521" custLinFactNeighborX="-100000" custLinFactNeighborY="-76138"/>
      <dgm:spPr/>
    </dgm:pt>
  </dgm:ptLst>
  <dgm:cxnLst>
    <dgm:cxn modelId="{80EC9302-8A5C-9A48-9026-1303411C2D10}" srcId="{F6C799D8-C93A-0542-9038-F42A3F67823D}" destId="{949669FF-6308-5849-9ACD-52EFC096100A}" srcOrd="2" destOrd="0" parTransId="{6D498D77-FC7B-0840-AEAC-50B45B8CC8EB}" sibTransId="{F3898273-4312-F849-8EF8-37D2BDECB71A}"/>
    <dgm:cxn modelId="{DE68B513-936B-344A-8FED-8A8A67D20CA7}" type="presOf" srcId="{F6C799D8-C93A-0542-9038-F42A3F67823D}" destId="{F0D33822-47AB-154F-86C5-3098D1D9421B}" srcOrd="0" destOrd="0" presId="urn:microsoft.com/office/officeart/2009/3/layout/CircleRelationship"/>
    <dgm:cxn modelId="{10F7A515-A458-9641-AC14-6CAE8B1C5CF0}" type="presOf" srcId="{BEE9B84D-9880-6649-A191-C59CD16870CA}" destId="{A3B8124D-23CA-654F-8AAB-751EB58540C8}" srcOrd="0" destOrd="0" presId="urn:microsoft.com/office/officeart/2009/3/layout/CircleRelationship"/>
    <dgm:cxn modelId="{19A62045-F9AD-DC43-ACF9-DF020AEB094C}" srcId="{F6C799D8-C93A-0542-9038-F42A3F67823D}" destId="{AF0231F1-F1F8-CF45-9DED-038978B551C7}" srcOrd="1" destOrd="0" parTransId="{838D05A2-6A0A-894A-AEBC-1114E0BC8BF0}" sibTransId="{C6EB78A7-DFC3-FE46-8F5D-1270D87ADD75}"/>
    <dgm:cxn modelId="{B45CEE88-7CEF-9F4A-A5A5-6957E6658ECA}" srcId="{BEE9B84D-9880-6649-A191-C59CD16870CA}" destId="{F6C799D8-C93A-0542-9038-F42A3F67823D}" srcOrd="0" destOrd="0" parTransId="{1D8BD903-6429-8645-A2DE-99D1D7979702}" sibTransId="{9687EC20-118A-4E48-A212-8CED3ADAE547}"/>
    <dgm:cxn modelId="{71EEB0C1-8907-9844-8B78-822C87ECC549}" type="presOf" srcId="{BE27F452-1EE3-C14D-8270-AF3E99DC0D47}" destId="{BD4D7CB2-CFAA-3449-B0D8-19D2A47B8B4E}" srcOrd="0" destOrd="0" presId="urn:microsoft.com/office/officeart/2009/3/layout/CircleRelationship"/>
    <dgm:cxn modelId="{7C735BD1-E0C1-A243-BF9E-92D44BCCD0C4}" type="presOf" srcId="{949669FF-6308-5849-9ACD-52EFC096100A}" destId="{B365324B-ED8D-C84D-887E-99580A7F7DA0}" srcOrd="0" destOrd="0" presId="urn:microsoft.com/office/officeart/2009/3/layout/CircleRelationship"/>
    <dgm:cxn modelId="{14CCB2D2-EE7B-C64B-A752-91669610011E}" srcId="{F6C799D8-C93A-0542-9038-F42A3F67823D}" destId="{BE27F452-1EE3-C14D-8270-AF3E99DC0D47}" srcOrd="0" destOrd="0" parTransId="{8A726254-B193-B043-A98D-8F8BD9A9DEA0}" sibTransId="{F74BDE9E-F9E2-B048-8408-F1321762911B}"/>
    <dgm:cxn modelId="{BD2687FC-8476-F44A-B976-167189FFBE4E}" type="presOf" srcId="{AF0231F1-F1F8-CF45-9DED-038978B551C7}" destId="{CD19E530-4DDA-6D41-9B7B-F69A18F62791}" srcOrd="0" destOrd="0" presId="urn:microsoft.com/office/officeart/2009/3/layout/CircleRelationship"/>
    <dgm:cxn modelId="{5CF057C1-188E-974E-B425-8624E00D87F3}" type="presParOf" srcId="{A3B8124D-23CA-654F-8AAB-751EB58540C8}" destId="{F0D33822-47AB-154F-86C5-3098D1D9421B}" srcOrd="0" destOrd="0" presId="urn:microsoft.com/office/officeart/2009/3/layout/CircleRelationship"/>
    <dgm:cxn modelId="{231A05CA-6229-7E45-9347-604871649B40}" type="presParOf" srcId="{A3B8124D-23CA-654F-8AAB-751EB58540C8}" destId="{82EF98AF-E170-1C46-872A-65779A76AF6A}" srcOrd="1" destOrd="0" presId="urn:microsoft.com/office/officeart/2009/3/layout/CircleRelationship"/>
    <dgm:cxn modelId="{8D54D807-5142-4243-90F4-51EEC3191083}" type="presParOf" srcId="{A3B8124D-23CA-654F-8AAB-751EB58540C8}" destId="{E64BA053-E60E-B344-A51D-FBDEE59BBF63}" srcOrd="2" destOrd="0" presId="urn:microsoft.com/office/officeart/2009/3/layout/CircleRelationship"/>
    <dgm:cxn modelId="{2BB448EA-D8AB-B64B-9E1E-9F0698E07329}" type="presParOf" srcId="{A3B8124D-23CA-654F-8AAB-751EB58540C8}" destId="{69470F2F-E0CB-B148-9741-80BADAD06B52}" srcOrd="3" destOrd="0" presId="urn:microsoft.com/office/officeart/2009/3/layout/CircleRelationship"/>
    <dgm:cxn modelId="{D390F19F-40C5-FE47-A956-0267A7DD11E0}" type="presParOf" srcId="{A3B8124D-23CA-654F-8AAB-751EB58540C8}" destId="{57F8B0CA-27C0-2C4A-B0C1-0F43F61AA2CC}" srcOrd="4" destOrd="0" presId="urn:microsoft.com/office/officeart/2009/3/layout/CircleRelationship"/>
    <dgm:cxn modelId="{001FCCA4-2EC6-C548-8C6C-8378236879AA}" type="presParOf" srcId="{A3B8124D-23CA-654F-8AAB-751EB58540C8}" destId="{F39AB1A5-7026-F542-928E-012885D6BC35}" srcOrd="5" destOrd="0" presId="urn:microsoft.com/office/officeart/2009/3/layout/CircleRelationship"/>
    <dgm:cxn modelId="{EDA1EE39-5F72-504E-81AD-D59BF297EC87}" type="presParOf" srcId="{A3B8124D-23CA-654F-8AAB-751EB58540C8}" destId="{ABE8D28B-BC6A-7A46-829C-FC6B001F1A89}" srcOrd="6" destOrd="0" presId="urn:microsoft.com/office/officeart/2009/3/layout/CircleRelationship"/>
    <dgm:cxn modelId="{F2133412-6405-1F40-91AC-7CFF8311DBBC}" type="presParOf" srcId="{A3B8124D-23CA-654F-8AAB-751EB58540C8}" destId="{BD4D7CB2-CFAA-3449-B0D8-19D2A47B8B4E}" srcOrd="7" destOrd="0" presId="urn:microsoft.com/office/officeart/2009/3/layout/CircleRelationship"/>
    <dgm:cxn modelId="{FA4B09E3-A0C8-834A-912C-A6DF1B736C23}" type="presParOf" srcId="{A3B8124D-23CA-654F-8AAB-751EB58540C8}" destId="{EDD10BF2-0A12-4F40-A16B-9BBEE7E94E65}" srcOrd="8" destOrd="0" presId="urn:microsoft.com/office/officeart/2009/3/layout/CircleRelationship"/>
    <dgm:cxn modelId="{BFFAB4F1-C7C6-8F40-8F38-189497E9EE4C}" type="presParOf" srcId="{EDD10BF2-0A12-4F40-A16B-9BBEE7E94E65}" destId="{A325D0EC-02E0-DC43-8C02-B7ED4543E55C}" srcOrd="0" destOrd="0" presId="urn:microsoft.com/office/officeart/2009/3/layout/CircleRelationship"/>
    <dgm:cxn modelId="{2FBB5A6C-262B-CE4E-8510-ACE3A68A82BC}" type="presParOf" srcId="{A3B8124D-23CA-654F-8AAB-751EB58540C8}" destId="{DBEF6841-A9AD-F947-860F-847CB43BBF34}" srcOrd="9" destOrd="0" presId="urn:microsoft.com/office/officeart/2009/3/layout/CircleRelationship"/>
    <dgm:cxn modelId="{186A586B-B199-D740-8AC1-16DB54C6E9AB}" type="presParOf" srcId="{DBEF6841-A9AD-F947-860F-847CB43BBF34}" destId="{D0BE526F-4A7C-5A46-9537-5D38B1CB7C2E}" srcOrd="0" destOrd="0" presId="urn:microsoft.com/office/officeart/2009/3/layout/CircleRelationship"/>
    <dgm:cxn modelId="{2FC4888C-4004-2C41-A3A6-FED2405672BC}" type="presParOf" srcId="{A3B8124D-23CA-654F-8AAB-751EB58540C8}" destId="{CD19E530-4DDA-6D41-9B7B-F69A18F62791}" srcOrd="10" destOrd="0" presId="urn:microsoft.com/office/officeart/2009/3/layout/CircleRelationship"/>
    <dgm:cxn modelId="{993E00E8-EF76-9844-AE3F-000B55CA4F87}" type="presParOf" srcId="{A3B8124D-23CA-654F-8AAB-751EB58540C8}" destId="{AC4EFE3D-4F47-B04E-AA75-28E0EB7E446E}" srcOrd="11" destOrd="0" presId="urn:microsoft.com/office/officeart/2009/3/layout/CircleRelationship"/>
    <dgm:cxn modelId="{786B977E-9A6C-9240-9DA4-D6B78ED08C20}" type="presParOf" srcId="{AC4EFE3D-4F47-B04E-AA75-28E0EB7E446E}" destId="{F5B12F7C-50B5-7247-B293-B0CFD7D0FCB1}" srcOrd="0" destOrd="0" presId="urn:microsoft.com/office/officeart/2009/3/layout/CircleRelationship"/>
    <dgm:cxn modelId="{D8B86E83-B404-D34F-93EB-8E4AB4D9548C}" type="presParOf" srcId="{A3B8124D-23CA-654F-8AAB-751EB58540C8}" destId="{1B74329E-F52F-7542-9834-896414429DA7}" srcOrd="12" destOrd="0" presId="urn:microsoft.com/office/officeart/2009/3/layout/CircleRelationship"/>
    <dgm:cxn modelId="{390C7B1E-F6EC-0E47-8B04-2CF7FBDC399E}" type="presParOf" srcId="{1B74329E-F52F-7542-9834-896414429DA7}" destId="{920AFA8F-4D7A-E241-A014-8DAC92FC7C33}" srcOrd="0" destOrd="0" presId="urn:microsoft.com/office/officeart/2009/3/layout/CircleRelationship"/>
    <dgm:cxn modelId="{97EFD25E-5C1A-4E44-8FAB-801BF8B19AD1}" type="presParOf" srcId="{A3B8124D-23CA-654F-8AAB-751EB58540C8}" destId="{0DE561FD-35CD-2E46-BB4A-F817E9A4685A}" srcOrd="13" destOrd="0" presId="urn:microsoft.com/office/officeart/2009/3/layout/CircleRelationship"/>
    <dgm:cxn modelId="{66CF5906-F53A-5B40-9095-2A71072B8D5F}" type="presParOf" srcId="{0DE561FD-35CD-2E46-BB4A-F817E9A4685A}" destId="{52BFF2D6-CE66-3340-839B-32194ED3887B}" srcOrd="0" destOrd="0" presId="urn:microsoft.com/office/officeart/2009/3/layout/CircleRelationship"/>
    <dgm:cxn modelId="{8A935010-1D69-A34B-B537-81D9E8DD0861}" type="presParOf" srcId="{A3B8124D-23CA-654F-8AAB-751EB58540C8}" destId="{B365324B-ED8D-C84D-887E-99580A7F7DA0}" srcOrd="14" destOrd="0" presId="urn:microsoft.com/office/officeart/2009/3/layout/CircleRelationship"/>
    <dgm:cxn modelId="{D5E8D36D-2BBF-7B4E-8F85-9D5559DC4223}" type="presParOf" srcId="{A3B8124D-23CA-654F-8AAB-751EB58540C8}" destId="{57BD03EE-7CD0-0540-A52F-23F66A57F8BA}" srcOrd="15" destOrd="0" presId="urn:microsoft.com/office/officeart/2009/3/layout/CircleRelationship"/>
    <dgm:cxn modelId="{B6FA1C73-5338-1547-8597-2A594E32A548}" type="presParOf" srcId="{57BD03EE-7CD0-0540-A52F-23F66A57F8BA}" destId="{C41A4328-EF65-1D40-A858-69FC5BE45F2D}"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0E426F-2228-44A2-98E0-B54351970EE1}"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B63FF0E-CFD0-4665-8464-29785CD8D0C6}">
      <dgm:prSet/>
      <dgm:spPr/>
      <dgm:t>
        <a:bodyPr/>
        <a:lstStyle/>
        <a:p>
          <a:pPr>
            <a:lnSpc>
              <a:spcPct val="100000"/>
            </a:lnSpc>
          </a:pPr>
          <a:r>
            <a:rPr lang="en-US"/>
            <a:t>Direct Care of Individuals and Groups</a:t>
          </a:r>
        </a:p>
      </dgm:t>
    </dgm:pt>
    <dgm:pt modelId="{967C30D1-8CE0-4DCB-AEB7-59CEEFAD604C}" type="parTrans" cxnId="{7B500BF1-1157-485F-9959-353A551B8766}">
      <dgm:prSet/>
      <dgm:spPr/>
      <dgm:t>
        <a:bodyPr/>
        <a:lstStyle/>
        <a:p>
          <a:endParaRPr lang="en-US"/>
        </a:p>
      </dgm:t>
    </dgm:pt>
    <dgm:pt modelId="{DD1EC8FE-B7F1-4A68-BCDA-53A5EDB9762E}" type="sibTrans" cxnId="{7B500BF1-1157-485F-9959-353A551B8766}">
      <dgm:prSet/>
      <dgm:spPr/>
      <dgm:t>
        <a:bodyPr/>
        <a:lstStyle/>
        <a:p>
          <a:pPr>
            <a:lnSpc>
              <a:spcPct val="100000"/>
            </a:lnSpc>
          </a:pPr>
          <a:endParaRPr lang="en-US"/>
        </a:p>
      </dgm:t>
    </dgm:pt>
    <dgm:pt modelId="{EE3EBFE1-D13B-42E1-8D95-84742C9FE55A}">
      <dgm:prSet/>
      <dgm:spPr/>
      <dgm:t>
        <a:bodyPr/>
        <a:lstStyle/>
        <a:p>
          <a:pPr>
            <a:lnSpc>
              <a:spcPct val="100000"/>
            </a:lnSpc>
          </a:pPr>
          <a:r>
            <a:rPr lang="en-US"/>
            <a:t>Preaching and Liturgy</a:t>
          </a:r>
        </a:p>
      </dgm:t>
    </dgm:pt>
    <dgm:pt modelId="{A1825912-00D0-4EBC-9D87-276140F30DF0}" type="parTrans" cxnId="{046DBD2C-EF73-4ACF-8739-1CE5AA4FA39C}">
      <dgm:prSet/>
      <dgm:spPr/>
      <dgm:t>
        <a:bodyPr/>
        <a:lstStyle/>
        <a:p>
          <a:endParaRPr lang="en-US"/>
        </a:p>
      </dgm:t>
    </dgm:pt>
    <dgm:pt modelId="{2F60F74B-6D74-460E-92F5-111347A94DDA}" type="sibTrans" cxnId="{046DBD2C-EF73-4ACF-8739-1CE5AA4FA39C}">
      <dgm:prSet/>
      <dgm:spPr/>
      <dgm:t>
        <a:bodyPr/>
        <a:lstStyle/>
        <a:p>
          <a:pPr>
            <a:lnSpc>
              <a:spcPct val="100000"/>
            </a:lnSpc>
          </a:pPr>
          <a:endParaRPr lang="en-US"/>
        </a:p>
      </dgm:t>
    </dgm:pt>
    <dgm:pt modelId="{B43FCA31-19CC-4832-B778-AD9767A29C1F}">
      <dgm:prSet/>
      <dgm:spPr/>
      <dgm:t>
        <a:bodyPr/>
        <a:lstStyle/>
        <a:p>
          <a:pPr>
            <a:lnSpc>
              <a:spcPct val="100000"/>
            </a:lnSpc>
          </a:pPr>
          <a:r>
            <a:rPr lang="en-US"/>
            <a:t>Support and Education </a:t>
          </a:r>
        </a:p>
      </dgm:t>
    </dgm:pt>
    <dgm:pt modelId="{A942A3A9-0B13-41BD-AB95-E2C3A8F975A8}" type="parTrans" cxnId="{27495602-1A97-4F6D-887B-B02A90474535}">
      <dgm:prSet/>
      <dgm:spPr/>
      <dgm:t>
        <a:bodyPr/>
        <a:lstStyle/>
        <a:p>
          <a:endParaRPr lang="en-US"/>
        </a:p>
      </dgm:t>
    </dgm:pt>
    <dgm:pt modelId="{3BD74EFE-FA91-45D6-8064-EEEE43B202A9}" type="sibTrans" cxnId="{27495602-1A97-4F6D-887B-B02A90474535}">
      <dgm:prSet/>
      <dgm:spPr/>
      <dgm:t>
        <a:bodyPr/>
        <a:lstStyle/>
        <a:p>
          <a:pPr>
            <a:lnSpc>
              <a:spcPct val="100000"/>
            </a:lnSpc>
          </a:pPr>
          <a:endParaRPr lang="en-US"/>
        </a:p>
      </dgm:t>
    </dgm:pt>
    <dgm:pt modelId="{5F7CAAC3-01B8-41B9-8509-E1A8B65D2C7D}">
      <dgm:prSet/>
      <dgm:spPr/>
      <dgm:t>
        <a:bodyPr/>
        <a:lstStyle/>
        <a:p>
          <a:pPr>
            <a:lnSpc>
              <a:spcPct val="100000"/>
            </a:lnSpc>
          </a:pPr>
          <a:r>
            <a:rPr lang="en-US"/>
            <a:t>Community Advocacy and Alliance </a:t>
          </a:r>
        </a:p>
      </dgm:t>
    </dgm:pt>
    <dgm:pt modelId="{6621DC7E-C4FB-411F-925E-E879C2E5C11A}" type="parTrans" cxnId="{CF488116-D8BC-4E58-888A-2BAAAFEE5DF2}">
      <dgm:prSet/>
      <dgm:spPr/>
      <dgm:t>
        <a:bodyPr/>
        <a:lstStyle/>
        <a:p>
          <a:endParaRPr lang="en-US"/>
        </a:p>
      </dgm:t>
    </dgm:pt>
    <dgm:pt modelId="{43E0A7DD-BC08-4E5C-970E-FBF1D578FA70}" type="sibTrans" cxnId="{CF488116-D8BC-4E58-888A-2BAAAFEE5DF2}">
      <dgm:prSet/>
      <dgm:spPr/>
      <dgm:t>
        <a:bodyPr/>
        <a:lstStyle/>
        <a:p>
          <a:pPr>
            <a:lnSpc>
              <a:spcPct val="100000"/>
            </a:lnSpc>
          </a:pPr>
          <a:endParaRPr lang="en-US"/>
        </a:p>
      </dgm:t>
    </dgm:pt>
    <dgm:pt modelId="{9F1C9192-36D4-4FA6-9629-6EB09DC4571D}">
      <dgm:prSet/>
      <dgm:spPr/>
      <dgm:t>
        <a:bodyPr/>
        <a:lstStyle/>
        <a:p>
          <a:pPr>
            <a:lnSpc>
              <a:spcPct val="100000"/>
            </a:lnSpc>
          </a:pPr>
          <a:r>
            <a:rPr lang="en-US" dirty="0"/>
            <a:t>Community Information Curation and Guarding </a:t>
          </a:r>
        </a:p>
      </dgm:t>
    </dgm:pt>
    <dgm:pt modelId="{F3D0A6D1-66E7-44ED-9716-66BA93F8A203}" type="parTrans" cxnId="{384B367D-0B67-415C-9DFA-F425331CB7E5}">
      <dgm:prSet/>
      <dgm:spPr/>
      <dgm:t>
        <a:bodyPr/>
        <a:lstStyle/>
        <a:p>
          <a:endParaRPr lang="en-US"/>
        </a:p>
      </dgm:t>
    </dgm:pt>
    <dgm:pt modelId="{D9F61800-90C3-4322-A5A2-111D18E630E8}" type="sibTrans" cxnId="{384B367D-0B67-415C-9DFA-F425331CB7E5}">
      <dgm:prSet/>
      <dgm:spPr/>
      <dgm:t>
        <a:bodyPr/>
        <a:lstStyle/>
        <a:p>
          <a:endParaRPr lang="en-US"/>
        </a:p>
      </dgm:t>
    </dgm:pt>
    <dgm:pt modelId="{99F51561-15FE-427F-BF6B-44C61262F67D}">
      <dgm:prSet/>
      <dgm:spPr/>
      <dgm:t>
        <a:bodyPr/>
        <a:lstStyle/>
        <a:p>
          <a:endParaRPr lang="en-US" dirty="0"/>
        </a:p>
      </dgm:t>
    </dgm:pt>
    <dgm:pt modelId="{B4E66534-1B00-4762-A588-C41977E2ECC4}" type="parTrans" cxnId="{ED38250E-6C6C-495D-833C-7502A3F80EF4}">
      <dgm:prSet/>
      <dgm:spPr/>
      <dgm:t>
        <a:bodyPr/>
        <a:lstStyle/>
        <a:p>
          <a:endParaRPr lang="en-US"/>
        </a:p>
      </dgm:t>
    </dgm:pt>
    <dgm:pt modelId="{F7152738-3CEB-457B-89AD-F04DF555D0F9}" type="sibTrans" cxnId="{ED38250E-6C6C-495D-833C-7502A3F80EF4}">
      <dgm:prSet/>
      <dgm:spPr/>
      <dgm:t>
        <a:bodyPr/>
        <a:lstStyle/>
        <a:p>
          <a:endParaRPr lang="en-US"/>
        </a:p>
      </dgm:t>
    </dgm:pt>
    <dgm:pt modelId="{50EF66E2-0BD6-4BB5-8E2B-E70BC5066603}" type="pres">
      <dgm:prSet presAssocID="{EA0E426F-2228-44A2-98E0-B54351970EE1}" presName="root" presStyleCnt="0">
        <dgm:presLayoutVars>
          <dgm:dir/>
          <dgm:resizeHandles val="exact"/>
        </dgm:presLayoutVars>
      </dgm:prSet>
      <dgm:spPr/>
    </dgm:pt>
    <dgm:pt modelId="{A4C27D85-640E-4BF6-97C3-0954313A8E54}" type="pres">
      <dgm:prSet presAssocID="{6B63FF0E-CFD0-4665-8464-29785CD8D0C6}" presName="compNode" presStyleCnt="0"/>
      <dgm:spPr/>
    </dgm:pt>
    <dgm:pt modelId="{D5039BDD-8FF8-4035-B2FE-5C6E4C00A151}" type="pres">
      <dgm:prSet presAssocID="{6B63FF0E-CFD0-4665-8464-29785CD8D0C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B5884E7D-4086-4787-88FF-3AAD5EF58210}" type="pres">
      <dgm:prSet presAssocID="{6B63FF0E-CFD0-4665-8464-29785CD8D0C6}" presName="spaceRect" presStyleCnt="0"/>
      <dgm:spPr/>
    </dgm:pt>
    <dgm:pt modelId="{5C10C5B0-F523-4FFB-AC12-A62E78638FED}" type="pres">
      <dgm:prSet presAssocID="{6B63FF0E-CFD0-4665-8464-29785CD8D0C6}" presName="textRect" presStyleLbl="revTx" presStyleIdx="0" presStyleCnt="5">
        <dgm:presLayoutVars>
          <dgm:chMax val="1"/>
          <dgm:chPref val="1"/>
        </dgm:presLayoutVars>
      </dgm:prSet>
      <dgm:spPr/>
    </dgm:pt>
    <dgm:pt modelId="{C25563D0-3E87-4646-98C1-DC3856C80F6F}" type="pres">
      <dgm:prSet presAssocID="{DD1EC8FE-B7F1-4A68-BCDA-53A5EDB9762E}" presName="sibTrans" presStyleCnt="0"/>
      <dgm:spPr/>
    </dgm:pt>
    <dgm:pt modelId="{16FDDB23-E514-4DFD-BCBF-95C325799827}" type="pres">
      <dgm:prSet presAssocID="{EE3EBFE1-D13B-42E1-8D95-84742C9FE55A}" presName="compNode" presStyleCnt="0"/>
      <dgm:spPr/>
    </dgm:pt>
    <dgm:pt modelId="{ED0A13D2-ABAC-4D92-8AAE-AE91AD5DC1A7}" type="pres">
      <dgm:prSet presAssocID="{EE3EBFE1-D13B-42E1-8D95-84742C9FE55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D7E10DD5-7A86-4218-A500-D7EAD0BDD41D}" type="pres">
      <dgm:prSet presAssocID="{EE3EBFE1-D13B-42E1-8D95-84742C9FE55A}" presName="spaceRect" presStyleCnt="0"/>
      <dgm:spPr/>
    </dgm:pt>
    <dgm:pt modelId="{20B49D35-34EB-474F-98DA-3D6EC1A54227}" type="pres">
      <dgm:prSet presAssocID="{EE3EBFE1-D13B-42E1-8D95-84742C9FE55A}" presName="textRect" presStyleLbl="revTx" presStyleIdx="1" presStyleCnt="5">
        <dgm:presLayoutVars>
          <dgm:chMax val="1"/>
          <dgm:chPref val="1"/>
        </dgm:presLayoutVars>
      </dgm:prSet>
      <dgm:spPr/>
    </dgm:pt>
    <dgm:pt modelId="{5425F263-6DB6-4596-8C3C-2F5F9F6F9C83}" type="pres">
      <dgm:prSet presAssocID="{2F60F74B-6D74-460E-92F5-111347A94DDA}" presName="sibTrans" presStyleCnt="0"/>
      <dgm:spPr/>
    </dgm:pt>
    <dgm:pt modelId="{E9F50965-931C-478F-B5CA-8BEC6AF37841}" type="pres">
      <dgm:prSet presAssocID="{B43FCA31-19CC-4832-B778-AD9767A29C1F}" presName="compNode" presStyleCnt="0"/>
      <dgm:spPr/>
    </dgm:pt>
    <dgm:pt modelId="{486A5C85-61D5-46CF-A69A-8D9C3CDDD2E6}" type="pres">
      <dgm:prSet presAssocID="{B43FCA31-19CC-4832-B778-AD9767A29C1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479755D7-ECB8-45EF-A476-61A77E9D3D28}" type="pres">
      <dgm:prSet presAssocID="{B43FCA31-19CC-4832-B778-AD9767A29C1F}" presName="spaceRect" presStyleCnt="0"/>
      <dgm:spPr/>
    </dgm:pt>
    <dgm:pt modelId="{C71F299E-D3A8-4766-9B07-E03BB15EDEDA}" type="pres">
      <dgm:prSet presAssocID="{B43FCA31-19CC-4832-B778-AD9767A29C1F}" presName="textRect" presStyleLbl="revTx" presStyleIdx="2" presStyleCnt="5">
        <dgm:presLayoutVars>
          <dgm:chMax val="1"/>
          <dgm:chPref val="1"/>
        </dgm:presLayoutVars>
      </dgm:prSet>
      <dgm:spPr/>
    </dgm:pt>
    <dgm:pt modelId="{0304D59C-3A4A-4D68-9F5F-0A193250EF5B}" type="pres">
      <dgm:prSet presAssocID="{3BD74EFE-FA91-45D6-8064-EEEE43B202A9}" presName="sibTrans" presStyleCnt="0"/>
      <dgm:spPr/>
    </dgm:pt>
    <dgm:pt modelId="{DDC2D2B7-CE1C-4183-A1BC-5C32FD4666DC}" type="pres">
      <dgm:prSet presAssocID="{5F7CAAC3-01B8-41B9-8509-E1A8B65D2C7D}" presName="compNode" presStyleCnt="0"/>
      <dgm:spPr/>
    </dgm:pt>
    <dgm:pt modelId="{A8D50074-60E1-4951-8EAF-60FD0D6CB340}" type="pres">
      <dgm:prSet presAssocID="{5F7CAAC3-01B8-41B9-8509-E1A8B65D2C7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D835A76F-89E1-4175-8E98-ED687C40B62C}" type="pres">
      <dgm:prSet presAssocID="{5F7CAAC3-01B8-41B9-8509-E1A8B65D2C7D}" presName="spaceRect" presStyleCnt="0"/>
      <dgm:spPr/>
    </dgm:pt>
    <dgm:pt modelId="{C25CEE5F-8016-4DFC-A35D-05937299D056}" type="pres">
      <dgm:prSet presAssocID="{5F7CAAC3-01B8-41B9-8509-E1A8B65D2C7D}" presName="textRect" presStyleLbl="revTx" presStyleIdx="3" presStyleCnt="5">
        <dgm:presLayoutVars>
          <dgm:chMax val="1"/>
          <dgm:chPref val="1"/>
        </dgm:presLayoutVars>
      </dgm:prSet>
      <dgm:spPr/>
    </dgm:pt>
    <dgm:pt modelId="{6C52C45B-AAA1-4E20-A6B3-DEDD911BC16E}" type="pres">
      <dgm:prSet presAssocID="{43E0A7DD-BC08-4E5C-970E-FBF1D578FA70}" presName="sibTrans" presStyleCnt="0"/>
      <dgm:spPr/>
    </dgm:pt>
    <dgm:pt modelId="{0914DBEA-E70B-4644-AFE4-28CB55760630}" type="pres">
      <dgm:prSet presAssocID="{9F1C9192-36D4-4FA6-9629-6EB09DC4571D}" presName="compNode" presStyleCnt="0"/>
      <dgm:spPr/>
    </dgm:pt>
    <dgm:pt modelId="{B2B7184F-A9B0-4A7D-BD87-9B5B4B6635AF}" type="pres">
      <dgm:prSet presAssocID="{9F1C9192-36D4-4FA6-9629-6EB09DC4571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3CE60251-C9C2-4E48-8D2D-2A11B2B2ADE4}" type="pres">
      <dgm:prSet presAssocID="{9F1C9192-36D4-4FA6-9629-6EB09DC4571D}" presName="spaceRect" presStyleCnt="0"/>
      <dgm:spPr/>
    </dgm:pt>
    <dgm:pt modelId="{A3446451-4670-465F-BA59-F726EEE7CEC8}" type="pres">
      <dgm:prSet presAssocID="{9F1C9192-36D4-4FA6-9629-6EB09DC4571D}" presName="textRect" presStyleLbl="revTx" presStyleIdx="4" presStyleCnt="5">
        <dgm:presLayoutVars>
          <dgm:chMax val="1"/>
          <dgm:chPref val="1"/>
        </dgm:presLayoutVars>
      </dgm:prSet>
      <dgm:spPr/>
    </dgm:pt>
  </dgm:ptLst>
  <dgm:cxnLst>
    <dgm:cxn modelId="{27495602-1A97-4F6D-887B-B02A90474535}" srcId="{EA0E426F-2228-44A2-98E0-B54351970EE1}" destId="{B43FCA31-19CC-4832-B778-AD9767A29C1F}" srcOrd="2" destOrd="0" parTransId="{A942A3A9-0B13-41BD-AB95-E2C3A8F975A8}" sibTransId="{3BD74EFE-FA91-45D6-8064-EEEE43B202A9}"/>
    <dgm:cxn modelId="{ED38250E-6C6C-495D-833C-7502A3F80EF4}" srcId="{9F1C9192-36D4-4FA6-9629-6EB09DC4571D}" destId="{99F51561-15FE-427F-BF6B-44C61262F67D}" srcOrd="0" destOrd="0" parTransId="{B4E66534-1B00-4762-A588-C41977E2ECC4}" sibTransId="{F7152738-3CEB-457B-89AD-F04DF555D0F9}"/>
    <dgm:cxn modelId="{CF488116-D8BC-4E58-888A-2BAAAFEE5DF2}" srcId="{EA0E426F-2228-44A2-98E0-B54351970EE1}" destId="{5F7CAAC3-01B8-41B9-8509-E1A8B65D2C7D}" srcOrd="3" destOrd="0" parTransId="{6621DC7E-C4FB-411F-925E-E879C2E5C11A}" sibTransId="{43E0A7DD-BC08-4E5C-970E-FBF1D578FA70}"/>
    <dgm:cxn modelId="{8324E223-676B-F044-B97E-2A58F915B476}" type="presOf" srcId="{EE3EBFE1-D13B-42E1-8D95-84742C9FE55A}" destId="{20B49D35-34EB-474F-98DA-3D6EC1A54227}" srcOrd="0" destOrd="0" presId="urn:microsoft.com/office/officeart/2018/2/layout/IconLabelList"/>
    <dgm:cxn modelId="{046DBD2C-EF73-4ACF-8739-1CE5AA4FA39C}" srcId="{EA0E426F-2228-44A2-98E0-B54351970EE1}" destId="{EE3EBFE1-D13B-42E1-8D95-84742C9FE55A}" srcOrd="1" destOrd="0" parTransId="{A1825912-00D0-4EBC-9D87-276140F30DF0}" sibTransId="{2F60F74B-6D74-460E-92F5-111347A94DDA}"/>
    <dgm:cxn modelId="{E32DBF53-8442-634B-98DD-21949CEB8992}" type="presOf" srcId="{5F7CAAC3-01B8-41B9-8509-E1A8B65D2C7D}" destId="{C25CEE5F-8016-4DFC-A35D-05937299D056}" srcOrd="0" destOrd="0" presId="urn:microsoft.com/office/officeart/2018/2/layout/IconLabelList"/>
    <dgm:cxn modelId="{8B283C73-0B89-7A40-BA29-36B4404E8B04}" type="presOf" srcId="{9F1C9192-36D4-4FA6-9629-6EB09DC4571D}" destId="{A3446451-4670-465F-BA59-F726EEE7CEC8}" srcOrd="0" destOrd="0" presId="urn:microsoft.com/office/officeart/2018/2/layout/IconLabelList"/>
    <dgm:cxn modelId="{384B367D-0B67-415C-9DFA-F425331CB7E5}" srcId="{EA0E426F-2228-44A2-98E0-B54351970EE1}" destId="{9F1C9192-36D4-4FA6-9629-6EB09DC4571D}" srcOrd="4" destOrd="0" parTransId="{F3D0A6D1-66E7-44ED-9716-66BA93F8A203}" sibTransId="{D9F61800-90C3-4322-A5A2-111D18E630E8}"/>
    <dgm:cxn modelId="{24B347A9-DC13-9A4B-98A3-F5CBFB803732}" type="presOf" srcId="{6B63FF0E-CFD0-4665-8464-29785CD8D0C6}" destId="{5C10C5B0-F523-4FFB-AC12-A62E78638FED}" srcOrd="0" destOrd="0" presId="urn:microsoft.com/office/officeart/2018/2/layout/IconLabelList"/>
    <dgm:cxn modelId="{669928BD-1F7F-1E47-97A8-B95CD6421331}" type="presOf" srcId="{EA0E426F-2228-44A2-98E0-B54351970EE1}" destId="{50EF66E2-0BD6-4BB5-8E2B-E70BC5066603}" srcOrd="0" destOrd="0" presId="urn:microsoft.com/office/officeart/2018/2/layout/IconLabelList"/>
    <dgm:cxn modelId="{7B500BF1-1157-485F-9959-353A551B8766}" srcId="{EA0E426F-2228-44A2-98E0-B54351970EE1}" destId="{6B63FF0E-CFD0-4665-8464-29785CD8D0C6}" srcOrd="0" destOrd="0" parTransId="{967C30D1-8CE0-4DCB-AEB7-59CEEFAD604C}" sibTransId="{DD1EC8FE-B7F1-4A68-BCDA-53A5EDB9762E}"/>
    <dgm:cxn modelId="{5EE3A2FA-1825-D343-B2D1-A1E85D81BD21}" type="presOf" srcId="{B43FCA31-19CC-4832-B778-AD9767A29C1F}" destId="{C71F299E-D3A8-4766-9B07-E03BB15EDEDA}" srcOrd="0" destOrd="0" presId="urn:microsoft.com/office/officeart/2018/2/layout/IconLabelList"/>
    <dgm:cxn modelId="{704C9EB1-3A15-F04A-9B73-6A18FE2525A8}" type="presParOf" srcId="{50EF66E2-0BD6-4BB5-8E2B-E70BC5066603}" destId="{A4C27D85-640E-4BF6-97C3-0954313A8E54}" srcOrd="0" destOrd="0" presId="urn:microsoft.com/office/officeart/2018/2/layout/IconLabelList"/>
    <dgm:cxn modelId="{4AFD1C9A-E0C2-1140-817D-79A7A0FB4588}" type="presParOf" srcId="{A4C27D85-640E-4BF6-97C3-0954313A8E54}" destId="{D5039BDD-8FF8-4035-B2FE-5C6E4C00A151}" srcOrd="0" destOrd="0" presId="urn:microsoft.com/office/officeart/2018/2/layout/IconLabelList"/>
    <dgm:cxn modelId="{563D4FAB-74AC-1D4B-9A49-B4EFD28F40F8}" type="presParOf" srcId="{A4C27D85-640E-4BF6-97C3-0954313A8E54}" destId="{B5884E7D-4086-4787-88FF-3AAD5EF58210}" srcOrd="1" destOrd="0" presId="urn:microsoft.com/office/officeart/2018/2/layout/IconLabelList"/>
    <dgm:cxn modelId="{56D22ACD-20EC-154C-8C9E-97EAA3710DAD}" type="presParOf" srcId="{A4C27D85-640E-4BF6-97C3-0954313A8E54}" destId="{5C10C5B0-F523-4FFB-AC12-A62E78638FED}" srcOrd="2" destOrd="0" presId="urn:microsoft.com/office/officeart/2018/2/layout/IconLabelList"/>
    <dgm:cxn modelId="{1FF8B00A-D880-5E42-97D6-09FA27B819D9}" type="presParOf" srcId="{50EF66E2-0BD6-4BB5-8E2B-E70BC5066603}" destId="{C25563D0-3E87-4646-98C1-DC3856C80F6F}" srcOrd="1" destOrd="0" presId="urn:microsoft.com/office/officeart/2018/2/layout/IconLabelList"/>
    <dgm:cxn modelId="{47376A8F-5BB0-2149-AB76-83A9216E97E7}" type="presParOf" srcId="{50EF66E2-0BD6-4BB5-8E2B-E70BC5066603}" destId="{16FDDB23-E514-4DFD-BCBF-95C325799827}" srcOrd="2" destOrd="0" presId="urn:microsoft.com/office/officeart/2018/2/layout/IconLabelList"/>
    <dgm:cxn modelId="{E591B9ED-50C4-2847-9E6C-527EA8BEE347}" type="presParOf" srcId="{16FDDB23-E514-4DFD-BCBF-95C325799827}" destId="{ED0A13D2-ABAC-4D92-8AAE-AE91AD5DC1A7}" srcOrd="0" destOrd="0" presId="urn:microsoft.com/office/officeart/2018/2/layout/IconLabelList"/>
    <dgm:cxn modelId="{F06838FD-00EA-4F45-A9F2-13FCBD82BBE3}" type="presParOf" srcId="{16FDDB23-E514-4DFD-BCBF-95C325799827}" destId="{D7E10DD5-7A86-4218-A500-D7EAD0BDD41D}" srcOrd="1" destOrd="0" presId="urn:microsoft.com/office/officeart/2018/2/layout/IconLabelList"/>
    <dgm:cxn modelId="{3A247E83-F38C-0F4C-957F-B09183D16A15}" type="presParOf" srcId="{16FDDB23-E514-4DFD-BCBF-95C325799827}" destId="{20B49D35-34EB-474F-98DA-3D6EC1A54227}" srcOrd="2" destOrd="0" presId="urn:microsoft.com/office/officeart/2018/2/layout/IconLabelList"/>
    <dgm:cxn modelId="{EAEE374C-AD00-8B4F-A0AB-E7ED0EC3C388}" type="presParOf" srcId="{50EF66E2-0BD6-4BB5-8E2B-E70BC5066603}" destId="{5425F263-6DB6-4596-8C3C-2F5F9F6F9C83}" srcOrd="3" destOrd="0" presId="urn:microsoft.com/office/officeart/2018/2/layout/IconLabelList"/>
    <dgm:cxn modelId="{0096FC87-3F3D-EA41-A045-9E8AE9CAE604}" type="presParOf" srcId="{50EF66E2-0BD6-4BB5-8E2B-E70BC5066603}" destId="{E9F50965-931C-478F-B5CA-8BEC6AF37841}" srcOrd="4" destOrd="0" presId="urn:microsoft.com/office/officeart/2018/2/layout/IconLabelList"/>
    <dgm:cxn modelId="{9FBEA064-D8D1-004D-B0E4-D17BA4D59B99}" type="presParOf" srcId="{E9F50965-931C-478F-B5CA-8BEC6AF37841}" destId="{486A5C85-61D5-46CF-A69A-8D9C3CDDD2E6}" srcOrd="0" destOrd="0" presId="urn:microsoft.com/office/officeart/2018/2/layout/IconLabelList"/>
    <dgm:cxn modelId="{4518A69C-1648-A84C-9A31-697183C5904D}" type="presParOf" srcId="{E9F50965-931C-478F-B5CA-8BEC6AF37841}" destId="{479755D7-ECB8-45EF-A476-61A77E9D3D28}" srcOrd="1" destOrd="0" presId="urn:microsoft.com/office/officeart/2018/2/layout/IconLabelList"/>
    <dgm:cxn modelId="{07E6C20D-B7CC-6745-87C0-8BCCDDA4AA14}" type="presParOf" srcId="{E9F50965-931C-478F-B5CA-8BEC6AF37841}" destId="{C71F299E-D3A8-4766-9B07-E03BB15EDEDA}" srcOrd="2" destOrd="0" presId="urn:microsoft.com/office/officeart/2018/2/layout/IconLabelList"/>
    <dgm:cxn modelId="{5BAA48EA-DCA1-CA4A-B22A-C71EEE3D821D}" type="presParOf" srcId="{50EF66E2-0BD6-4BB5-8E2B-E70BC5066603}" destId="{0304D59C-3A4A-4D68-9F5F-0A193250EF5B}" srcOrd="5" destOrd="0" presId="urn:microsoft.com/office/officeart/2018/2/layout/IconLabelList"/>
    <dgm:cxn modelId="{1A8E4834-B245-5842-85AF-33F86C204F90}" type="presParOf" srcId="{50EF66E2-0BD6-4BB5-8E2B-E70BC5066603}" destId="{DDC2D2B7-CE1C-4183-A1BC-5C32FD4666DC}" srcOrd="6" destOrd="0" presId="urn:microsoft.com/office/officeart/2018/2/layout/IconLabelList"/>
    <dgm:cxn modelId="{E9447E36-6602-1545-AFEC-87F2C1D292B8}" type="presParOf" srcId="{DDC2D2B7-CE1C-4183-A1BC-5C32FD4666DC}" destId="{A8D50074-60E1-4951-8EAF-60FD0D6CB340}" srcOrd="0" destOrd="0" presId="urn:microsoft.com/office/officeart/2018/2/layout/IconLabelList"/>
    <dgm:cxn modelId="{CFCB7809-C292-7B4B-A336-829035527D17}" type="presParOf" srcId="{DDC2D2B7-CE1C-4183-A1BC-5C32FD4666DC}" destId="{D835A76F-89E1-4175-8E98-ED687C40B62C}" srcOrd="1" destOrd="0" presId="urn:microsoft.com/office/officeart/2018/2/layout/IconLabelList"/>
    <dgm:cxn modelId="{872B6658-A054-FA47-A330-BFF2691C7063}" type="presParOf" srcId="{DDC2D2B7-CE1C-4183-A1BC-5C32FD4666DC}" destId="{C25CEE5F-8016-4DFC-A35D-05937299D056}" srcOrd="2" destOrd="0" presId="urn:microsoft.com/office/officeart/2018/2/layout/IconLabelList"/>
    <dgm:cxn modelId="{F4652B88-145F-D14D-B2E8-3E9051FD0740}" type="presParOf" srcId="{50EF66E2-0BD6-4BB5-8E2B-E70BC5066603}" destId="{6C52C45B-AAA1-4E20-A6B3-DEDD911BC16E}" srcOrd="7" destOrd="0" presId="urn:microsoft.com/office/officeart/2018/2/layout/IconLabelList"/>
    <dgm:cxn modelId="{1EFFE88A-1FCA-5B4C-BC9F-A335B2B96BDA}" type="presParOf" srcId="{50EF66E2-0BD6-4BB5-8E2B-E70BC5066603}" destId="{0914DBEA-E70B-4644-AFE4-28CB55760630}" srcOrd="8" destOrd="0" presId="urn:microsoft.com/office/officeart/2018/2/layout/IconLabelList"/>
    <dgm:cxn modelId="{6A37D3FE-5B23-DC41-A4B4-D7A8FA130F2A}" type="presParOf" srcId="{0914DBEA-E70B-4644-AFE4-28CB55760630}" destId="{B2B7184F-A9B0-4A7D-BD87-9B5B4B6635AF}" srcOrd="0" destOrd="0" presId="urn:microsoft.com/office/officeart/2018/2/layout/IconLabelList"/>
    <dgm:cxn modelId="{710B71DD-35DF-4F48-B89D-3A4A46ABF5CE}" type="presParOf" srcId="{0914DBEA-E70B-4644-AFE4-28CB55760630}" destId="{3CE60251-C9C2-4E48-8D2D-2A11B2B2ADE4}" srcOrd="1" destOrd="0" presId="urn:microsoft.com/office/officeart/2018/2/layout/IconLabelList"/>
    <dgm:cxn modelId="{432BF915-1F07-6B44-8CD2-E89C56093183}" type="presParOf" srcId="{0914DBEA-E70B-4644-AFE4-28CB55760630}" destId="{A3446451-4670-465F-BA59-F726EEE7CEC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5D71F-FDB3-4699-B6C3-F2726724C231}">
      <dsp:nvSpPr>
        <dsp:cNvPr id="0" name=""/>
        <dsp:cNvSpPr/>
      </dsp:nvSpPr>
      <dsp:spPr>
        <a:xfrm>
          <a:off x="788484" y="1049839"/>
          <a:ext cx="844593" cy="844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4DA2DC-364D-479E-9D82-0EEBA2BB3D16}">
      <dsp:nvSpPr>
        <dsp:cNvPr id="0" name=""/>
        <dsp:cNvSpPr/>
      </dsp:nvSpPr>
      <dsp:spPr>
        <a:xfrm>
          <a:off x="4219" y="1984437"/>
          <a:ext cx="2413125" cy="3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Show Up</a:t>
          </a:r>
        </a:p>
      </dsp:txBody>
      <dsp:txXfrm>
        <a:off x="4219" y="1984437"/>
        <a:ext cx="2413125" cy="361968"/>
      </dsp:txXfrm>
    </dsp:sp>
    <dsp:sp modelId="{B7175F3C-D628-4FDE-B68E-6EB94FE9B140}">
      <dsp:nvSpPr>
        <dsp:cNvPr id="0" name=""/>
        <dsp:cNvSpPr/>
      </dsp:nvSpPr>
      <dsp:spPr>
        <a:xfrm>
          <a:off x="4219" y="2388268"/>
          <a:ext cx="2413125" cy="754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Show Up – physically, relationally, and spiritually</a:t>
          </a:r>
        </a:p>
      </dsp:txBody>
      <dsp:txXfrm>
        <a:off x="4219" y="2388268"/>
        <a:ext cx="2413125" cy="754697"/>
      </dsp:txXfrm>
    </dsp:sp>
    <dsp:sp modelId="{1FACD011-69A8-49EE-AC86-3854E5D3CBB9}">
      <dsp:nvSpPr>
        <dsp:cNvPr id="0" name=""/>
        <dsp:cNvSpPr/>
      </dsp:nvSpPr>
      <dsp:spPr>
        <a:xfrm>
          <a:off x="3623906" y="1049839"/>
          <a:ext cx="844593" cy="844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40EF37-8AA0-4A9C-A20B-223BB611BCEE}">
      <dsp:nvSpPr>
        <dsp:cNvPr id="0" name=""/>
        <dsp:cNvSpPr/>
      </dsp:nvSpPr>
      <dsp:spPr>
        <a:xfrm>
          <a:off x="2839641" y="1984437"/>
          <a:ext cx="2413125" cy="3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a:t>Pay Attention</a:t>
          </a:r>
        </a:p>
      </dsp:txBody>
      <dsp:txXfrm>
        <a:off x="2839641" y="1984437"/>
        <a:ext cx="2413125" cy="361968"/>
      </dsp:txXfrm>
    </dsp:sp>
    <dsp:sp modelId="{B344950D-A07E-4437-A428-4E3B49EF8D24}">
      <dsp:nvSpPr>
        <dsp:cNvPr id="0" name=""/>
        <dsp:cNvSpPr/>
      </dsp:nvSpPr>
      <dsp:spPr>
        <a:xfrm>
          <a:off x="2839641" y="2388268"/>
          <a:ext cx="2413125" cy="754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Pay Attention - listen, pray, and reflect theologically</a:t>
          </a:r>
        </a:p>
      </dsp:txBody>
      <dsp:txXfrm>
        <a:off x="2839641" y="2388268"/>
        <a:ext cx="2413125" cy="754697"/>
      </dsp:txXfrm>
    </dsp:sp>
    <dsp:sp modelId="{78DB24E8-D5C5-43E4-B9A3-A4EAA4F07A85}">
      <dsp:nvSpPr>
        <dsp:cNvPr id="0" name=""/>
        <dsp:cNvSpPr/>
      </dsp:nvSpPr>
      <dsp:spPr>
        <a:xfrm>
          <a:off x="6459328" y="1049839"/>
          <a:ext cx="844593" cy="844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5CCD87-994C-4091-8D4B-E52C2F13ADB5}">
      <dsp:nvSpPr>
        <dsp:cNvPr id="0" name=""/>
        <dsp:cNvSpPr/>
      </dsp:nvSpPr>
      <dsp:spPr>
        <a:xfrm>
          <a:off x="5675062" y="1984437"/>
          <a:ext cx="2413125" cy="3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dirty="0"/>
            <a:t>Collaborate with God</a:t>
          </a:r>
        </a:p>
      </dsp:txBody>
      <dsp:txXfrm>
        <a:off x="5675062" y="1984437"/>
        <a:ext cx="2413125" cy="361968"/>
      </dsp:txXfrm>
    </dsp:sp>
    <dsp:sp modelId="{02160208-8A20-49E5-9B90-B51EBEB0FF98}">
      <dsp:nvSpPr>
        <dsp:cNvPr id="0" name=""/>
        <dsp:cNvSpPr/>
      </dsp:nvSpPr>
      <dsp:spPr>
        <a:xfrm>
          <a:off x="5675062" y="2388268"/>
          <a:ext cx="2413125" cy="754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Bring and Offer what God has given you to offer: Faith, Hope, and Love.</a:t>
          </a:r>
        </a:p>
      </dsp:txBody>
      <dsp:txXfrm>
        <a:off x="5675062" y="2388268"/>
        <a:ext cx="2413125" cy="754697"/>
      </dsp:txXfrm>
    </dsp:sp>
    <dsp:sp modelId="{C4039974-D580-4EC8-86A6-AB0B50641DAE}">
      <dsp:nvSpPr>
        <dsp:cNvPr id="0" name=""/>
        <dsp:cNvSpPr/>
      </dsp:nvSpPr>
      <dsp:spPr>
        <a:xfrm>
          <a:off x="9294750" y="1049839"/>
          <a:ext cx="844593" cy="8445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D5033A-C517-45C8-9F99-36AA4D5CEC5B}">
      <dsp:nvSpPr>
        <dsp:cNvPr id="0" name=""/>
        <dsp:cNvSpPr/>
      </dsp:nvSpPr>
      <dsp:spPr>
        <a:xfrm>
          <a:off x="8510484" y="1984437"/>
          <a:ext cx="2413125" cy="3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dirty="0"/>
            <a:t>Release the Outcome</a:t>
          </a:r>
        </a:p>
      </dsp:txBody>
      <dsp:txXfrm>
        <a:off x="8510484" y="1984437"/>
        <a:ext cx="2413125" cy="361968"/>
      </dsp:txXfrm>
    </dsp:sp>
    <dsp:sp modelId="{F09EFD9E-8027-40A9-8FD5-CEB6E95F1BA1}">
      <dsp:nvSpPr>
        <dsp:cNvPr id="0" name=""/>
        <dsp:cNvSpPr/>
      </dsp:nvSpPr>
      <dsp:spPr>
        <a:xfrm>
          <a:off x="8510484" y="2388268"/>
          <a:ext cx="2413125" cy="754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Connect care within the web of community.</a:t>
          </a:r>
        </a:p>
      </dsp:txBody>
      <dsp:txXfrm>
        <a:off x="8510484" y="2388268"/>
        <a:ext cx="2413125" cy="754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33822-47AB-154F-86C5-3098D1D9421B}">
      <dsp:nvSpPr>
        <dsp:cNvPr id="0" name=""/>
        <dsp:cNvSpPr/>
      </dsp:nvSpPr>
      <dsp:spPr>
        <a:xfrm>
          <a:off x="2744357" y="169702"/>
          <a:ext cx="3724326" cy="37247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Person or System</a:t>
          </a:r>
        </a:p>
      </dsp:txBody>
      <dsp:txXfrm>
        <a:off x="3289772" y="715178"/>
        <a:ext cx="2633496" cy="2633793"/>
      </dsp:txXfrm>
    </dsp:sp>
    <dsp:sp modelId="{82EF98AF-E170-1C46-872A-65779A76AF6A}">
      <dsp:nvSpPr>
        <dsp:cNvPr id="0" name=""/>
        <dsp:cNvSpPr/>
      </dsp:nvSpPr>
      <dsp:spPr>
        <a:xfrm>
          <a:off x="4869706" y="0"/>
          <a:ext cx="414068" cy="41424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4BA053-E60E-B344-A51D-FBDEE59BBF63}">
      <dsp:nvSpPr>
        <dsp:cNvPr id="0" name=""/>
        <dsp:cNvSpPr/>
      </dsp:nvSpPr>
      <dsp:spPr>
        <a:xfrm>
          <a:off x="3889539" y="3617702"/>
          <a:ext cx="300238" cy="300242"/>
        </a:xfrm>
        <a:prstGeom prst="ellipse">
          <a:avLst/>
        </a:prstGeom>
        <a:solidFill>
          <a:schemeClr val="accent2">
            <a:hueOff val="-103955"/>
            <a:satOff val="-5995"/>
            <a:lumOff val="6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70F2F-E0CB-B148-9741-80BADAD06B52}">
      <dsp:nvSpPr>
        <dsp:cNvPr id="0" name=""/>
        <dsp:cNvSpPr/>
      </dsp:nvSpPr>
      <dsp:spPr>
        <a:xfrm>
          <a:off x="6708568" y="1681357"/>
          <a:ext cx="300238" cy="300242"/>
        </a:xfrm>
        <a:prstGeom prst="ellipse">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8B0CA-27C0-2C4A-B0C1-0F43F61AA2CC}">
      <dsp:nvSpPr>
        <dsp:cNvPr id="0" name=""/>
        <dsp:cNvSpPr/>
      </dsp:nvSpPr>
      <dsp:spPr>
        <a:xfrm>
          <a:off x="5273843" y="3937090"/>
          <a:ext cx="414068" cy="414247"/>
        </a:xfrm>
        <a:prstGeom prst="ellipse">
          <a:avLst/>
        </a:prstGeom>
        <a:solidFill>
          <a:schemeClr val="accent2">
            <a:hueOff val="-311864"/>
            <a:satOff val="-17985"/>
            <a:lumOff val="1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AB1A5-7026-F542-928E-012885D6BC35}">
      <dsp:nvSpPr>
        <dsp:cNvPr id="0" name=""/>
        <dsp:cNvSpPr/>
      </dsp:nvSpPr>
      <dsp:spPr>
        <a:xfrm>
          <a:off x="3973575" y="588736"/>
          <a:ext cx="300238" cy="300242"/>
        </a:xfrm>
        <a:prstGeom prst="ellipse">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E8D28B-BC6A-7A46-829C-FC6B001F1A89}">
      <dsp:nvSpPr>
        <dsp:cNvPr id="0" name=""/>
        <dsp:cNvSpPr/>
      </dsp:nvSpPr>
      <dsp:spPr>
        <a:xfrm>
          <a:off x="3028551" y="2306209"/>
          <a:ext cx="300238" cy="300242"/>
        </a:xfrm>
        <a:prstGeom prst="ellipse">
          <a:avLst/>
        </a:prstGeom>
        <a:solidFill>
          <a:schemeClr val="accent2">
            <a:hueOff val="-519773"/>
            <a:satOff val="-29974"/>
            <a:lumOff val="3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D7CB2-CFAA-3449-B0D8-19D2A47B8B4E}">
      <dsp:nvSpPr>
        <dsp:cNvPr id="0" name=""/>
        <dsp:cNvSpPr/>
      </dsp:nvSpPr>
      <dsp:spPr>
        <a:xfrm>
          <a:off x="1076490" y="444421"/>
          <a:ext cx="1514177" cy="1513830"/>
        </a:xfrm>
        <a:prstGeom prst="ellipse">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Pastoral</a:t>
          </a:r>
        </a:p>
      </dsp:txBody>
      <dsp:txXfrm>
        <a:off x="1298236" y="666116"/>
        <a:ext cx="1070685" cy="1070440"/>
      </dsp:txXfrm>
    </dsp:sp>
    <dsp:sp modelId="{A325D0EC-02E0-DC43-8C02-B7ED4543E55C}">
      <dsp:nvSpPr>
        <dsp:cNvPr id="0" name=""/>
        <dsp:cNvSpPr/>
      </dsp:nvSpPr>
      <dsp:spPr>
        <a:xfrm>
          <a:off x="4451053" y="601790"/>
          <a:ext cx="414068" cy="414247"/>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E526F-4A7C-5A46-9537-5D38B1CB7C2E}">
      <dsp:nvSpPr>
        <dsp:cNvPr id="0" name=""/>
        <dsp:cNvSpPr/>
      </dsp:nvSpPr>
      <dsp:spPr>
        <a:xfrm>
          <a:off x="1722936" y="2799650"/>
          <a:ext cx="748685" cy="748865"/>
        </a:xfrm>
        <a:prstGeom prst="ellipse">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9E530-4DDA-6D41-9B7B-F69A18F62791}">
      <dsp:nvSpPr>
        <dsp:cNvPr id="0" name=""/>
        <dsp:cNvSpPr/>
      </dsp:nvSpPr>
      <dsp:spPr>
        <a:xfrm>
          <a:off x="6851429" y="129669"/>
          <a:ext cx="1514177" cy="1513830"/>
        </a:xfrm>
        <a:prstGeom prst="ellipse">
          <a:avLst/>
        </a:prstGeom>
        <a:solidFill>
          <a:schemeClr val="accent2">
            <a:hueOff val="-935590"/>
            <a:satOff val="-53954"/>
            <a:lumOff val="5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Clinical</a:t>
          </a:r>
        </a:p>
      </dsp:txBody>
      <dsp:txXfrm>
        <a:off x="7073175" y="351364"/>
        <a:ext cx="1070685" cy="1070440"/>
      </dsp:txXfrm>
    </dsp:sp>
    <dsp:sp modelId="{F5B12F7C-50B5-7247-B293-B0CFD7D0FCB1}">
      <dsp:nvSpPr>
        <dsp:cNvPr id="0" name=""/>
        <dsp:cNvSpPr/>
      </dsp:nvSpPr>
      <dsp:spPr>
        <a:xfrm>
          <a:off x="6175321" y="1174861"/>
          <a:ext cx="414068" cy="414247"/>
        </a:xfrm>
        <a:prstGeom prst="ellipse">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0AFA8F-4D7A-E241-A014-8DAC92FC7C33}">
      <dsp:nvSpPr>
        <dsp:cNvPr id="0" name=""/>
        <dsp:cNvSpPr/>
      </dsp:nvSpPr>
      <dsp:spPr>
        <a:xfrm>
          <a:off x="1437977" y="3690804"/>
          <a:ext cx="300238" cy="300242"/>
        </a:xfrm>
        <a:prstGeom prst="ellipse">
          <a:avLst/>
        </a:prstGeom>
        <a:solidFill>
          <a:schemeClr val="accent2">
            <a:hueOff val="-1143499"/>
            <a:satOff val="-65943"/>
            <a:lumOff val="67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BFF2D6-CE66-3340-839B-32194ED3887B}">
      <dsp:nvSpPr>
        <dsp:cNvPr id="0" name=""/>
        <dsp:cNvSpPr/>
      </dsp:nvSpPr>
      <dsp:spPr>
        <a:xfrm>
          <a:off x="4429662" y="3263503"/>
          <a:ext cx="300238" cy="300242"/>
        </a:xfrm>
        <a:prstGeom prst="ellipse">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5324B-ED8D-C84D-887E-99580A7F7DA0}">
      <dsp:nvSpPr>
        <dsp:cNvPr id="0" name=""/>
        <dsp:cNvSpPr/>
      </dsp:nvSpPr>
      <dsp:spPr>
        <a:xfrm>
          <a:off x="6281299" y="2837507"/>
          <a:ext cx="1514177" cy="1513830"/>
        </a:xfrm>
        <a:prstGeom prst="ellipse">
          <a:avLst/>
        </a:prstGeom>
        <a:solidFill>
          <a:schemeClr val="accent2">
            <a:hueOff val="-1351408"/>
            <a:satOff val="-77933"/>
            <a:lumOff val="80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Peer</a:t>
          </a:r>
        </a:p>
      </dsp:txBody>
      <dsp:txXfrm>
        <a:off x="6503045" y="3059202"/>
        <a:ext cx="1070685" cy="1070440"/>
      </dsp:txXfrm>
    </dsp:sp>
    <dsp:sp modelId="{C41A4328-EF65-1D40-A858-69FC5BE45F2D}">
      <dsp:nvSpPr>
        <dsp:cNvPr id="0" name=""/>
        <dsp:cNvSpPr/>
      </dsp:nvSpPr>
      <dsp:spPr>
        <a:xfrm>
          <a:off x="6639431" y="2464879"/>
          <a:ext cx="300238" cy="300242"/>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39BDD-8FF8-4035-B2FE-5C6E4C00A151}">
      <dsp:nvSpPr>
        <dsp:cNvPr id="0" name=""/>
        <dsp:cNvSpPr/>
      </dsp:nvSpPr>
      <dsp:spPr>
        <a:xfrm>
          <a:off x="707474" y="968629"/>
          <a:ext cx="881737" cy="8817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10C5B0-F523-4FFB-AC12-A62E78638FED}">
      <dsp:nvSpPr>
        <dsp:cNvPr id="0" name=""/>
        <dsp:cNvSpPr/>
      </dsp:nvSpPr>
      <dsp:spPr>
        <a:xfrm>
          <a:off x="168635" y="2234269"/>
          <a:ext cx="19594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Direct Care of Individuals and Groups</a:t>
          </a:r>
        </a:p>
      </dsp:txBody>
      <dsp:txXfrm>
        <a:off x="168635" y="2234269"/>
        <a:ext cx="1959416" cy="720000"/>
      </dsp:txXfrm>
    </dsp:sp>
    <dsp:sp modelId="{ED0A13D2-ABAC-4D92-8AAE-AE91AD5DC1A7}">
      <dsp:nvSpPr>
        <dsp:cNvPr id="0" name=""/>
        <dsp:cNvSpPr/>
      </dsp:nvSpPr>
      <dsp:spPr>
        <a:xfrm>
          <a:off x="3009788" y="968629"/>
          <a:ext cx="881737" cy="8817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B49D35-34EB-474F-98DA-3D6EC1A54227}">
      <dsp:nvSpPr>
        <dsp:cNvPr id="0" name=""/>
        <dsp:cNvSpPr/>
      </dsp:nvSpPr>
      <dsp:spPr>
        <a:xfrm>
          <a:off x="2470948" y="2234269"/>
          <a:ext cx="19594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Preaching and Liturgy</a:t>
          </a:r>
        </a:p>
      </dsp:txBody>
      <dsp:txXfrm>
        <a:off x="2470948" y="2234269"/>
        <a:ext cx="1959416" cy="720000"/>
      </dsp:txXfrm>
    </dsp:sp>
    <dsp:sp modelId="{486A5C85-61D5-46CF-A69A-8D9C3CDDD2E6}">
      <dsp:nvSpPr>
        <dsp:cNvPr id="0" name=""/>
        <dsp:cNvSpPr/>
      </dsp:nvSpPr>
      <dsp:spPr>
        <a:xfrm>
          <a:off x="5312102" y="968629"/>
          <a:ext cx="881737" cy="8817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F299E-D3A8-4766-9B07-E03BB15EDEDA}">
      <dsp:nvSpPr>
        <dsp:cNvPr id="0" name=""/>
        <dsp:cNvSpPr/>
      </dsp:nvSpPr>
      <dsp:spPr>
        <a:xfrm>
          <a:off x="4773262" y="2234269"/>
          <a:ext cx="19594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Support and Education </a:t>
          </a:r>
        </a:p>
      </dsp:txBody>
      <dsp:txXfrm>
        <a:off x="4773262" y="2234269"/>
        <a:ext cx="1959416" cy="720000"/>
      </dsp:txXfrm>
    </dsp:sp>
    <dsp:sp modelId="{A8D50074-60E1-4951-8EAF-60FD0D6CB340}">
      <dsp:nvSpPr>
        <dsp:cNvPr id="0" name=""/>
        <dsp:cNvSpPr/>
      </dsp:nvSpPr>
      <dsp:spPr>
        <a:xfrm>
          <a:off x="1858631" y="3444124"/>
          <a:ext cx="881737" cy="8817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CEE5F-8016-4DFC-A35D-05937299D056}">
      <dsp:nvSpPr>
        <dsp:cNvPr id="0" name=""/>
        <dsp:cNvSpPr/>
      </dsp:nvSpPr>
      <dsp:spPr>
        <a:xfrm>
          <a:off x="1319792" y="4709764"/>
          <a:ext cx="19594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Community Advocacy and Alliance </a:t>
          </a:r>
        </a:p>
      </dsp:txBody>
      <dsp:txXfrm>
        <a:off x="1319792" y="4709764"/>
        <a:ext cx="1959416" cy="720000"/>
      </dsp:txXfrm>
    </dsp:sp>
    <dsp:sp modelId="{B2B7184F-A9B0-4A7D-BD87-9B5B4B6635AF}">
      <dsp:nvSpPr>
        <dsp:cNvPr id="0" name=""/>
        <dsp:cNvSpPr/>
      </dsp:nvSpPr>
      <dsp:spPr>
        <a:xfrm>
          <a:off x="4160945" y="3444124"/>
          <a:ext cx="881737" cy="8817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446451-4670-465F-BA59-F726EEE7CEC8}">
      <dsp:nvSpPr>
        <dsp:cNvPr id="0" name=""/>
        <dsp:cNvSpPr/>
      </dsp:nvSpPr>
      <dsp:spPr>
        <a:xfrm>
          <a:off x="3622105" y="4709764"/>
          <a:ext cx="19594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Community Information Curation and Guarding </a:t>
          </a:r>
        </a:p>
      </dsp:txBody>
      <dsp:txXfrm>
        <a:off x="3622105" y="4709764"/>
        <a:ext cx="1959416"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4BD3D-193A-6048-A7AE-A4CBEAF3A22F}" type="datetimeFigureOut">
              <a:rPr lang="en-US" smtClean="0"/>
              <a:t>5/16/24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144ADC-B5BA-E548-9F05-B2EC81C71A0D}" type="slidenum">
              <a:rPr lang="en-US" smtClean="0"/>
              <a:t>‹#›</a:t>
            </a:fld>
            <a:endParaRPr lang="en-US"/>
          </a:p>
        </p:txBody>
      </p:sp>
    </p:spTree>
    <p:extLst>
      <p:ext uri="{BB962C8B-B14F-4D97-AF65-F5344CB8AC3E}">
        <p14:creationId xmlns:p14="http://schemas.microsoft.com/office/powerpoint/2010/main" val="197979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44ADC-B5BA-E548-9F05-B2EC81C71A0D}" type="slidenum">
              <a:rPr lang="en-US" smtClean="0"/>
              <a:t>1</a:t>
            </a:fld>
            <a:endParaRPr lang="en-US"/>
          </a:p>
        </p:txBody>
      </p:sp>
    </p:spTree>
    <p:extLst>
      <p:ext uri="{BB962C8B-B14F-4D97-AF65-F5344CB8AC3E}">
        <p14:creationId xmlns:p14="http://schemas.microsoft.com/office/powerpoint/2010/main" val="243223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44ADC-B5BA-E548-9F05-B2EC81C71A0D}" type="slidenum">
              <a:rPr lang="en-US" smtClean="0"/>
              <a:t>6</a:t>
            </a:fld>
            <a:endParaRPr lang="en-US"/>
          </a:p>
        </p:txBody>
      </p:sp>
    </p:spTree>
    <p:extLst>
      <p:ext uri="{BB962C8B-B14F-4D97-AF65-F5344CB8AC3E}">
        <p14:creationId xmlns:p14="http://schemas.microsoft.com/office/powerpoint/2010/main" val="122880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44ADC-B5BA-E548-9F05-B2EC81C71A0D}" type="slidenum">
              <a:rPr lang="en-US" smtClean="0"/>
              <a:t>7</a:t>
            </a:fld>
            <a:endParaRPr lang="en-US"/>
          </a:p>
        </p:txBody>
      </p:sp>
    </p:spTree>
    <p:extLst>
      <p:ext uri="{BB962C8B-B14F-4D97-AF65-F5344CB8AC3E}">
        <p14:creationId xmlns:p14="http://schemas.microsoft.com/office/powerpoint/2010/main" val="1870792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44ADC-B5BA-E548-9F05-B2EC81C71A0D}" type="slidenum">
              <a:rPr lang="en-US" smtClean="0"/>
              <a:t>9</a:t>
            </a:fld>
            <a:endParaRPr lang="en-US"/>
          </a:p>
        </p:txBody>
      </p:sp>
    </p:spTree>
    <p:extLst>
      <p:ext uri="{BB962C8B-B14F-4D97-AF65-F5344CB8AC3E}">
        <p14:creationId xmlns:p14="http://schemas.microsoft.com/office/powerpoint/2010/main" val="8552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other </a:t>
            </a:r>
            <a:r>
              <a:rPr lang="en-US" dirty="0" err="1"/>
              <a:t>factos</a:t>
            </a:r>
            <a:r>
              <a:rPr lang="en-US" dirty="0"/>
              <a:t>. </a:t>
            </a:r>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a:p>
        </p:txBody>
      </p:sp>
    </p:spTree>
    <p:extLst>
      <p:ext uri="{BB962C8B-B14F-4D97-AF65-F5344CB8AC3E}">
        <p14:creationId xmlns:p14="http://schemas.microsoft.com/office/powerpoint/2010/main" val="169173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Saving Prayer by Scott Erickson</a:t>
            </a:r>
          </a:p>
          <a:p>
            <a:endParaRPr lang="en-US" dirty="0"/>
          </a:p>
          <a:p>
            <a:r>
              <a:rPr lang="en-US" dirty="0"/>
              <a:t>Even the saviors need saving. </a:t>
            </a:r>
          </a:p>
          <a:p>
            <a:r>
              <a:rPr lang="en-US" dirty="0"/>
              <a:t>Even the healers need healing.</a:t>
            </a:r>
          </a:p>
          <a:p>
            <a:r>
              <a:rPr lang="en-US" dirty="0"/>
              <a:t>Even the holders need holding.</a:t>
            </a:r>
          </a:p>
          <a:p>
            <a:r>
              <a:rPr lang="en-US" dirty="0"/>
              <a:t>Even the beings need being.</a:t>
            </a:r>
          </a:p>
          <a:p>
            <a:endParaRPr lang="en-US" dirty="0"/>
          </a:p>
        </p:txBody>
      </p:sp>
      <p:sp>
        <p:nvSpPr>
          <p:cNvPr id="4" name="Slide Number Placeholder 3"/>
          <p:cNvSpPr>
            <a:spLocks noGrp="1"/>
          </p:cNvSpPr>
          <p:nvPr>
            <p:ph type="sldNum" sz="quarter" idx="5"/>
          </p:nvPr>
        </p:nvSpPr>
        <p:spPr/>
        <p:txBody>
          <a:bodyPr/>
          <a:lstStyle/>
          <a:p>
            <a:fld id="{AC144ADC-B5BA-E548-9F05-B2EC81C71A0D}" type="slidenum">
              <a:rPr lang="en-US" smtClean="0"/>
              <a:t>18</a:t>
            </a:fld>
            <a:endParaRPr lang="en-US"/>
          </a:p>
        </p:txBody>
      </p:sp>
    </p:spTree>
    <p:extLst>
      <p:ext uri="{BB962C8B-B14F-4D97-AF65-F5344CB8AC3E}">
        <p14:creationId xmlns:p14="http://schemas.microsoft.com/office/powerpoint/2010/main" val="344612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144ADC-B5BA-E548-9F05-B2EC81C71A0D}" type="slidenum">
              <a:rPr lang="en-US" smtClean="0"/>
              <a:t>19</a:t>
            </a:fld>
            <a:endParaRPr lang="en-US"/>
          </a:p>
        </p:txBody>
      </p:sp>
    </p:spTree>
    <p:extLst>
      <p:ext uri="{BB962C8B-B14F-4D97-AF65-F5344CB8AC3E}">
        <p14:creationId xmlns:p14="http://schemas.microsoft.com/office/powerpoint/2010/main" val="208352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144ADC-B5BA-E548-9F05-B2EC81C71A0D}" type="slidenum">
              <a:rPr lang="en-US" smtClean="0"/>
              <a:t>26</a:t>
            </a:fld>
            <a:endParaRPr lang="en-US"/>
          </a:p>
        </p:txBody>
      </p:sp>
    </p:spTree>
    <p:extLst>
      <p:ext uri="{BB962C8B-B14F-4D97-AF65-F5344CB8AC3E}">
        <p14:creationId xmlns:p14="http://schemas.microsoft.com/office/powerpoint/2010/main" val="98807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5/18/24</a:t>
            </a:r>
            <a:endParaRPr lang="en-US" dirty="0"/>
          </a:p>
        </p:txBody>
      </p:sp>
      <p:sp>
        <p:nvSpPr>
          <p:cNvPr id="5" name="Footer Placeholder 4"/>
          <p:cNvSpPr>
            <a:spLocks noGrp="1"/>
          </p:cNvSpPr>
          <p:nvPr>
            <p:ph type="ftr" sz="quarter" idx="11"/>
          </p:nvPr>
        </p:nvSpPr>
        <p:spPr/>
        <p:txBody>
          <a:bodyPr/>
          <a:lstStyle/>
          <a:p>
            <a:r>
              <a:rPr lang="en-US"/>
              <a:t>(C) Bert Cloud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5/18/24</a:t>
            </a:r>
            <a:endParaRPr lang="en-US" dirty="0"/>
          </a:p>
        </p:txBody>
      </p:sp>
      <p:sp>
        <p:nvSpPr>
          <p:cNvPr id="5" name="Footer Placeholder 4"/>
          <p:cNvSpPr>
            <a:spLocks noGrp="1"/>
          </p:cNvSpPr>
          <p:nvPr>
            <p:ph type="ftr" sz="quarter" idx="11"/>
          </p:nvPr>
        </p:nvSpPr>
        <p:spPr/>
        <p:txBody>
          <a:bodyPr/>
          <a:lstStyle/>
          <a:p>
            <a:r>
              <a:rPr lang="en-US"/>
              <a:t>(C) Bert Cloud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5/18/24</a:t>
            </a:r>
            <a:endParaRPr lang="en-US" dirty="0"/>
          </a:p>
        </p:txBody>
      </p:sp>
      <p:sp>
        <p:nvSpPr>
          <p:cNvPr id="5" name="Footer Placeholder 4"/>
          <p:cNvSpPr>
            <a:spLocks noGrp="1"/>
          </p:cNvSpPr>
          <p:nvPr>
            <p:ph type="ftr" sz="quarter" idx="11"/>
          </p:nvPr>
        </p:nvSpPr>
        <p:spPr/>
        <p:txBody>
          <a:bodyPr/>
          <a:lstStyle/>
          <a:p>
            <a:r>
              <a:rPr lang="en-US"/>
              <a:t>(C) Bert Cloud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5/18/24</a:t>
            </a:r>
            <a:endParaRPr lang="en-US" dirty="0"/>
          </a:p>
        </p:txBody>
      </p:sp>
      <p:sp>
        <p:nvSpPr>
          <p:cNvPr id="5" name="Footer Placeholder 4"/>
          <p:cNvSpPr>
            <a:spLocks noGrp="1"/>
          </p:cNvSpPr>
          <p:nvPr>
            <p:ph type="ftr" sz="quarter" idx="11"/>
          </p:nvPr>
        </p:nvSpPr>
        <p:spPr/>
        <p:txBody>
          <a:bodyPr/>
          <a:lstStyle/>
          <a:p>
            <a:r>
              <a:rPr lang="en-US"/>
              <a:t>(C) Bert Cloud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5/18/24</a:t>
            </a:r>
            <a:endParaRPr lang="en-US" dirty="0"/>
          </a:p>
        </p:txBody>
      </p:sp>
      <p:sp>
        <p:nvSpPr>
          <p:cNvPr id="5" name="Footer Placeholder 4"/>
          <p:cNvSpPr>
            <a:spLocks noGrp="1"/>
          </p:cNvSpPr>
          <p:nvPr>
            <p:ph type="ftr" sz="quarter" idx="11"/>
          </p:nvPr>
        </p:nvSpPr>
        <p:spPr/>
        <p:txBody>
          <a:bodyPr/>
          <a:lstStyle/>
          <a:p>
            <a:r>
              <a:rPr lang="en-US"/>
              <a:t>(C) Bert Cloud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5/18/24</a:t>
            </a:r>
            <a:endParaRPr lang="en-US" dirty="0"/>
          </a:p>
        </p:txBody>
      </p:sp>
      <p:sp>
        <p:nvSpPr>
          <p:cNvPr id="6" name="Footer Placeholder 5"/>
          <p:cNvSpPr>
            <a:spLocks noGrp="1"/>
          </p:cNvSpPr>
          <p:nvPr>
            <p:ph type="ftr" sz="quarter" idx="11"/>
          </p:nvPr>
        </p:nvSpPr>
        <p:spPr/>
        <p:txBody>
          <a:bodyPr/>
          <a:lstStyle/>
          <a:p>
            <a:r>
              <a:rPr lang="en-US"/>
              <a:t>(C) Bert Cloud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5/18/24</a:t>
            </a:r>
            <a:endParaRPr lang="en-US" dirty="0"/>
          </a:p>
        </p:txBody>
      </p:sp>
      <p:sp>
        <p:nvSpPr>
          <p:cNvPr id="8" name="Footer Placeholder 7"/>
          <p:cNvSpPr>
            <a:spLocks noGrp="1"/>
          </p:cNvSpPr>
          <p:nvPr>
            <p:ph type="ftr" sz="quarter" idx="11"/>
          </p:nvPr>
        </p:nvSpPr>
        <p:spPr/>
        <p:txBody>
          <a:bodyPr/>
          <a:lstStyle/>
          <a:p>
            <a:r>
              <a:rPr lang="en-US"/>
              <a:t>(C) Bert Cloud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5/18/24</a:t>
            </a:r>
            <a:endParaRPr lang="en-US" dirty="0"/>
          </a:p>
        </p:txBody>
      </p:sp>
      <p:sp>
        <p:nvSpPr>
          <p:cNvPr id="4" name="Footer Placeholder 3"/>
          <p:cNvSpPr>
            <a:spLocks noGrp="1"/>
          </p:cNvSpPr>
          <p:nvPr>
            <p:ph type="ftr" sz="quarter" idx="11"/>
          </p:nvPr>
        </p:nvSpPr>
        <p:spPr/>
        <p:txBody>
          <a:bodyPr/>
          <a:lstStyle/>
          <a:p>
            <a:r>
              <a:rPr lang="en-US"/>
              <a:t>(C) Bert Cloud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5/18/24</a:t>
            </a:r>
            <a:endParaRPr lang="en-US" dirty="0"/>
          </a:p>
        </p:txBody>
      </p:sp>
      <p:sp>
        <p:nvSpPr>
          <p:cNvPr id="3" name="Footer Placeholder 2"/>
          <p:cNvSpPr>
            <a:spLocks noGrp="1"/>
          </p:cNvSpPr>
          <p:nvPr>
            <p:ph type="ftr" sz="quarter" idx="11"/>
          </p:nvPr>
        </p:nvSpPr>
        <p:spPr/>
        <p:txBody>
          <a:bodyPr/>
          <a:lstStyle/>
          <a:p>
            <a:r>
              <a:rPr lang="en-US"/>
              <a:t>(C) Bert Cloud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5/18/24</a:t>
            </a:r>
            <a:endParaRPr lang="en-US" dirty="0"/>
          </a:p>
        </p:txBody>
      </p:sp>
      <p:sp>
        <p:nvSpPr>
          <p:cNvPr id="6" name="Footer Placeholder 5"/>
          <p:cNvSpPr>
            <a:spLocks noGrp="1"/>
          </p:cNvSpPr>
          <p:nvPr>
            <p:ph type="ftr" sz="quarter" idx="11"/>
          </p:nvPr>
        </p:nvSpPr>
        <p:spPr/>
        <p:txBody>
          <a:bodyPr/>
          <a:lstStyle/>
          <a:p>
            <a:r>
              <a:rPr lang="en-US"/>
              <a:t>(C) Bert Cloud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5/18/24</a:t>
            </a:r>
            <a:endParaRPr lang="en-US" dirty="0"/>
          </a:p>
        </p:txBody>
      </p:sp>
      <p:sp>
        <p:nvSpPr>
          <p:cNvPr id="6" name="Footer Placeholder 5"/>
          <p:cNvSpPr>
            <a:spLocks noGrp="1"/>
          </p:cNvSpPr>
          <p:nvPr>
            <p:ph type="ftr" sz="quarter" idx="11"/>
          </p:nvPr>
        </p:nvSpPr>
        <p:spPr/>
        <p:txBody>
          <a:bodyPr/>
          <a:lstStyle/>
          <a:p>
            <a:r>
              <a:rPr lang="en-US"/>
              <a:t>(C) Bert Cloud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5/18/24</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 Bert Cloud</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141008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hecaringcongregation.com/"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hyperlink" Target="https://www.hopemadestrong.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and reaching out to sun">
            <a:extLst>
              <a:ext uri="{FF2B5EF4-FFF2-40B4-BE49-F238E27FC236}">
                <a16:creationId xmlns:a16="http://schemas.microsoft.com/office/drawing/2014/main" id="{0ABBB3EB-AAB3-476D-0ECC-143926B1C5C1}"/>
              </a:ext>
            </a:extLst>
          </p:cNvPr>
          <p:cNvPicPr>
            <a:picLocks noChangeAspect="1"/>
          </p:cNvPicPr>
          <p:nvPr/>
        </p:nvPicPr>
        <p:blipFill rotWithShape="1">
          <a:blip r:embed="rId3">
            <a:alphaModFix amt="50000"/>
          </a:blip>
          <a:srcRect b="16045"/>
          <a:stretch/>
        </p:blipFill>
        <p:spPr>
          <a:xfrm>
            <a:off x="20" y="1"/>
            <a:ext cx="12191980" cy="6857999"/>
          </a:xfrm>
          <a:prstGeom prst="rect">
            <a:avLst/>
          </a:prstGeom>
        </p:spPr>
      </p:pic>
      <p:sp>
        <p:nvSpPr>
          <p:cNvPr id="4" name="Title 3"/>
          <p:cNvSpPr>
            <a:spLocks noGrp="1"/>
          </p:cNvSpPr>
          <p:nvPr>
            <p:ph type="ctrTitle"/>
          </p:nvPr>
        </p:nvSpPr>
        <p:spPr>
          <a:xfrm>
            <a:off x="0" y="1122362"/>
            <a:ext cx="12191980" cy="2900518"/>
          </a:xfrm>
        </p:spPr>
        <p:txBody>
          <a:bodyPr>
            <a:normAutofit/>
          </a:bodyPr>
          <a:lstStyle/>
          <a:p>
            <a:r>
              <a:rPr lang="en-US" dirty="0">
                <a:solidFill>
                  <a:srgbClr val="FFFFFF"/>
                </a:solidFill>
              </a:rPr>
              <a:t>The Ministry of </a:t>
            </a:r>
            <a:br>
              <a:rPr lang="en-US" dirty="0">
                <a:solidFill>
                  <a:srgbClr val="FFFFFF"/>
                </a:solidFill>
              </a:rPr>
            </a:br>
            <a:r>
              <a:rPr lang="en-US" dirty="0">
                <a:solidFill>
                  <a:srgbClr val="FFFFFF"/>
                </a:solidFill>
              </a:rPr>
              <a:t>Soul / Pastoral / Spiritual /Congregational Care</a:t>
            </a:r>
          </a:p>
        </p:txBody>
      </p:sp>
      <p:sp>
        <p:nvSpPr>
          <p:cNvPr id="5" name="Subtitle 4"/>
          <p:cNvSpPr>
            <a:spLocks noGrp="1"/>
          </p:cNvSpPr>
          <p:nvPr>
            <p:ph type="subTitle" idx="1"/>
          </p:nvPr>
        </p:nvSpPr>
        <p:spPr>
          <a:xfrm>
            <a:off x="1524000" y="4466492"/>
            <a:ext cx="9144000" cy="791308"/>
          </a:xfrm>
        </p:spPr>
        <p:txBody>
          <a:bodyPr>
            <a:normAutofit fontScale="92500" lnSpcReduction="10000"/>
          </a:bodyPr>
          <a:lstStyle/>
          <a:p>
            <a:r>
              <a:rPr lang="en-US" dirty="0">
                <a:solidFill>
                  <a:srgbClr val="FFFFFF"/>
                </a:solidFill>
              </a:rPr>
              <a:t>Rev. Bert Cloud</a:t>
            </a:r>
          </a:p>
          <a:p>
            <a:r>
              <a:rPr lang="en-US" dirty="0">
                <a:solidFill>
                  <a:srgbClr val="FFFFFF"/>
                </a:solidFill>
              </a:rPr>
              <a:t>VAUMC Licensing School 2024</a:t>
            </a:r>
          </a:p>
        </p:txBody>
      </p:sp>
      <p:sp>
        <p:nvSpPr>
          <p:cNvPr id="2" name="Date Placeholder 1">
            <a:extLst>
              <a:ext uri="{FF2B5EF4-FFF2-40B4-BE49-F238E27FC236}">
                <a16:creationId xmlns:a16="http://schemas.microsoft.com/office/drawing/2014/main" id="{7BAC1DBB-245F-1E1A-EFAC-C5EB376A134A}"/>
              </a:ext>
            </a:extLst>
          </p:cNvPr>
          <p:cNvSpPr>
            <a:spLocks noGrp="1"/>
          </p:cNvSpPr>
          <p:nvPr>
            <p:ph type="dt" sz="half" idx="10"/>
          </p:nvPr>
        </p:nvSpPr>
        <p:spPr/>
        <p:txBody>
          <a:bodyPr/>
          <a:lstStyle/>
          <a:p>
            <a:r>
              <a:rPr lang="en-US"/>
              <a:t>5/18/24</a:t>
            </a:r>
            <a:endParaRPr lang="en-US" dirty="0"/>
          </a:p>
        </p:txBody>
      </p:sp>
      <p:sp>
        <p:nvSpPr>
          <p:cNvPr id="3" name="Slide Number Placeholder 2">
            <a:extLst>
              <a:ext uri="{FF2B5EF4-FFF2-40B4-BE49-F238E27FC236}">
                <a16:creationId xmlns:a16="http://schemas.microsoft.com/office/drawing/2014/main" id="{A80F3D9F-8232-24A2-C5B0-C6E2201B0834}"/>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835261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400"/>
                                        <p:tgtEl>
                                          <p:spTgt spid="5">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AE207-4121-6D6F-87A5-F52662E57772}"/>
              </a:ext>
            </a:extLst>
          </p:cNvPr>
          <p:cNvSpPr>
            <a:spLocks noGrp="1"/>
          </p:cNvSpPr>
          <p:nvPr>
            <p:ph type="title"/>
          </p:nvPr>
        </p:nvSpPr>
        <p:spPr>
          <a:xfrm>
            <a:off x="838200" y="365125"/>
            <a:ext cx="10515600" cy="1325563"/>
          </a:xfrm>
        </p:spPr>
        <p:txBody>
          <a:bodyPr>
            <a:normAutofit/>
          </a:bodyPr>
          <a:lstStyle/>
          <a:p>
            <a:r>
              <a:rPr lang="en-US">
                <a:solidFill>
                  <a:srgbClr val="FFFFFF"/>
                </a:solidFill>
              </a:rPr>
              <a:t>Web of Community Care  </a:t>
            </a:r>
          </a:p>
        </p:txBody>
      </p:sp>
      <p:graphicFrame>
        <p:nvGraphicFramePr>
          <p:cNvPr id="4" name="Content Placeholder 3">
            <a:extLst>
              <a:ext uri="{FF2B5EF4-FFF2-40B4-BE49-F238E27FC236}">
                <a16:creationId xmlns:a16="http://schemas.microsoft.com/office/drawing/2014/main" id="{5F9C6D5B-4688-20FD-E279-08ED95C6CB21}"/>
              </a:ext>
            </a:extLst>
          </p:cNvPr>
          <p:cNvGraphicFramePr>
            <a:graphicFrameLocks noGrp="1"/>
          </p:cNvGraphicFramePr>
          <p:nvPr>
            <p:ph idx="1"/>
            <p:extLst>
              <p:ext uri="{D42A27DB-BD31-4B8C-83A1-F6EECF244321}">
                <p14:modId xmlns:p14="http://schemas.microsoft.com/office/powerpoint/2010/main" val="39236896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68D5B0E-FA34-6E3B-811E-5F26A75C2979}"/>
              </a:ext>
            </a:extLst>
          </p:cNvPr>
          <p:cNvSpPr txBox="1"/>
          <p:nvPr/>
        </p:nvSpPr>
        <p:spPr>
          <a:xfrm>
            <a:off x="8812549" y="5715298"/>
            <a:ext cx="3025187" cy="830997"/>
          </a:xfrm>
          <a:prstGeom prst="rect">
            <a:avLst/>
          </a:prstGeom>
          <a:noFill/>
        </p:spPr>
        <p:txBody>
          <a:bodyPr wrap="none" rtlCol="0">
            <a:spAutoFit/>
          </a:bodyPr>
          <a:lstStyle/>
          <a:p>
            <a:r>
              <a:rPr lang="en-US" sz="1600" b="0" i="0" u="none" strike="noStrike" dirty="0">
                <a:effectLst/>
                <a:latin typeface="Source Sans Pro" panose="020F0502020204030204" pitchFamily="34" charset="0"/>
              </a:rPr>
              <a:t>Adapted from individual work by </a:t>
            </a:r>
          </a:p>
          <a:p>
            <a:r>
              <a:rPr lang="en-US" sz="1600" b="0" i="0" u="none" strike="noStrike" dirty="0">
                <a:effectLst/>
                <a:latin typeface="Source Sans Pro" panose="020F0502020204030204" pitchFamily="34" charset="0"/>
              </a:rPr>
              <a:t>Bonnie Miller-McLemore &amp;</a:t>
            </a:r>
          </a:p>
          <a:p>
            <a:r>
              <a:rPr lang="en-US" sz="1600" dirty="0"/>
              <a:t>Laura Howe</a:t>
            </a:r>
          </a:p>
        </p:txBody>
      </p:sp>
      <p:sp>
        <p:nvSpPr>
          <p:cNvPr id="5" name="Date Placeholder 4">
            <a:extLst>
              <a:ext uri="{FF2B5EF4-FFF2-40B4-BE49-F238E27FC236}">
                <a16:creationId xmlns:a16="http://schemas.microsoft.com/office/drawing/2014/main" id="{8A85BC69-DA3E-8C3C-3848-6EBF5FE41CA7}"/>
              </a:ext>
            </a:extLst>
          </p:cNvPr>
          <p:cNvSpPr>
            <a:spLocks noGrp="1"/>
          </p:cNvSpPr>
          <p:nvPr>
            <p:ph type="dt" sz="half" idx="10"/>
          </p:nvPr>
        </p:nvSpPr>
        <p:spPr/>
        <p:txBody>
          <a:bodyPr/>
          <a:lstStyle/>
          <a:p>
            <a:r>
              <a:rPr lang="en-US"/>
              <a:t>5/18/24</a:t>
            </a:r>
            <a:endParaRPr lang="en-US" dirty="0"/>
          </a:p>
        </p:txBody>
      </p:sp>
      <p:sp>
        <p:nvSpPr>
          <p:cNvPr id="7" name="Slide Number Placeholder 6">
            <a:extLst>
              <a:ext uri="{FF2B5EF4-FFF2-40B4-BE49-F238E27FC236}">
                <a16:creationId xmlns:a16="http://schemas.microsoft.com/office/drawing/2014/main" id="{6B1CE27B-324E-3F3D-2FEC-312C80BB483C}"/>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79358967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60"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4" name="Freeform: Shape 6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Freeform: Shape 6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Freeform: Shape 6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119F826-EE83-9ADC-208D-4884F292ECCD}"/>
              </a:ext>
            </a:extLst>
          </p:cNvPr>
          <p:cNvSpPr>
            <a:spLocks noGrp="1"/>
          </p:cNvSpPr>
          <p:nvPr>
            <p:ph type="title"/>
          </p:nvPr>
        </p:nvSpPr>
        <p:spPr>
          <a:xfrm>
            <a:off x="786385" y="841248"/>
            <a:ext cx="3515244" cy="5340097"/>
          </a:xfrm>
        </p:spPr>
        <p:txBody>
          <a:bodyPr anchor="ctr">
            <a:normAutofit/>
          </a:bodyPr>
          <a:lstStyle/>
          <a:p>
            <a:br>
              <a:rPr lang="en-US" sz="3400">
                <a:solidFill>
                  <a:schemeClr val="bg1"/>
                </a:solidFill>
              </a:rPr>
            </a:br>
            <a:br>
              <a:rPr lang="en-US" sz="3400">
                <a:solidFill>
                  <a:schemeClr val="bg1"/>
                </a:solidFill>
              </a:rPr>
            </a:br>
            <a:r>
              <a:rPr lang="en-US" sz="3400">
                <a:solidFill>
                  <a:schemeClr val="bg1"/>
                </a:solidFill>
              </a:rPr>
              <a:t>Diverse</a:t>
            </a:r>
            <a:br>
              <a:rPr lang="en-US" sz="3400">
                <a:solidFill>
                  <a:schemeClr val="bg1"/>
                </a:solidFill>
              </a:rPr>
            </a:br>
            <a:r>
              <a:rPr lang="en-US" sz="3400" b="1">
                <a:solidFill>
                  <a:schemeClr val="bg1"/>
                </a:solidFill>
              </a:rPr>
              <a:t>Forms of Care </a:t>
            </a:r>
            <a:br>
              <a:rPr lang="en-US" sz="3400">
                <a:solidFill>
                  <a:schemeClr val="bg1"/>
                </a:solidFill>
              </a:rPr>
            </a:br>
            <a:br>
              <a:rPr lang="en-US" sz="3400">
                <a:solidFill>
                  <a:schemeClr val="bg1"/>
                </a:solidFill>
              </a:rPr>
            </a:br>
            <a:r>
              <a:rPr lang="en-US" sz="3400">
                <a:solidFill>
                  <a:schemeClr val="bg1"/>
                </a:solidFill>
              </a:rPr>
              <a:t>N.B. These all have direct and indirect forms as well as Lay and Clergy expressions.</a:t>
            </a:r>
            <a:br>
              <a:rPr lang="en-US" sz="3400">
                <a:solidFill>
                  <a:schemeClr val="bg1"/>
                </a:solidFill>
              </a:rPr>
            </a:br>
            <a:endParaRPr lang="en-US" sz="3400">
              <a:solidFill>
                <a:schemeClr val="bg1"/>
              </a:solidFill>
            </a:endParaRPr>
          </a:p>
        </p:txBody>
      </p:sp>
      <p:graphicFrame>
        <p:nvGraphicFramePr>
          <p:cNvPr id="5" name="Content Placeholder 2">
            <a:extLst>
              <a:ext uri="{FF2B5EF4-FFF2-40B4-BE49-F238E27FC236}">
                <a16:creationId xmlns:a16="http://schemas.microsoft.com/office/drawing/2014/main" id="{01F8B98F-1EB3-B111-05CB-59D45608A7F4}"/>
              </a:ext>
            </a:extLst>
          </p:cNvPr>
          <p:cNvGraphicFramePr>
            <a:graphicFrameLocks noGrp="1"/>
          </p:cNvGraphicFramePr>
          <p:nvPr>
            <p:ph idx="1"/>
            <p:extLst>
              <p:ext uri="{D42A27DB-BD31-4B8C-83A1-F6EECF244321}">
                <p14:modId xmlns:p14="http://schemas.microsoft.com/office/powerpoint/2010/main" val="4187992086"/>
              </p:ext>
            </p:extLst>
          </p:nvPr>
        </p:nvGraphicFramePr>
        <p:xfrm>
          <a:off x="4985886" y="231007"/>
          <a:ext cx="6901314" cy="6398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682D1993-F178-1494-ED3B-7DF6D67AD385}"/>
              </a:ext>
            </a:extLst>
          </p:cNvPr>
          <p:cNvSpPr>
            <a:spLocks noGrp="1"/>
          </p:cNvSpPr>
          <p:nvPr>
            <p:ph type="dt" sz="half" idx="10"/>
          </p:nvPr>
        </p:nvSpPr>
        <p:spPr/>
        <p:txBody>
          <a:bodyPr/>
          <a:lstStyle/>
          <a:p>
            <a:r>
              <a:rPr lang="en-US"/>
              <a:t>5/18/24</a:t>
            </a:r>
            <a:endParaRPr lang="en-US" dirty="0"/>
          </a:p>
        </p:txBody>
      </p:sp>
      <p:sp>
        <p:nvSpPr>
          <p:cNvPr id="6" name="Slide Number Placeholder 5">
            <a:extLst>
              <a:ext uri="{FF2B5EF4-FFF2-40B4-BE49-F238E27FC236}">
                <a16:creationId xmlns:a16="http://schemas.microsoft.com/office/drawing/2014/main" id="{41C2DE67-2EAB-850A-77A8-B706155EE1D8}"/>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43556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AE055F-DF4A-C750-2A66-84472D196938}"/>
              </a:ext>
            </a:extLst>
          </p:cNvPr>
          <p:cNvSpPr>
            <a:spLocks noGrp="1"/>
          </p:cNvSpPr>
          <p:nvPr>
            <p:ph idx="1"/>
          </p:nvPr>
        </p:nvSpPr>
        <p:spPr>
          <a:xfrm>
            <a:off x="597877" y="140676"/>
            <a:ext cx="5855677" cy="6418385"/>
          </a:xfrm>
        </p:spPr>
        <p:txBody>
          <a:bodyPr anchor="ctr">
            <a:normAutofit/>
          </a:bodyPr>
          <a:lstStyle/>
          <a:p>
            <a:r>
              <a:rPr lang="en-US" sz="2000" dirty="0">
                <a:latin typeface="Georgia" panose="02040502050405020303" pitchFamily="18" charset="0"/>
              </a:rPr>
              <a:t>Increasing Care Needs Relative to age.</a:t>
            </a:r>
          </a:p>
          <a:p>
            <a:r>
              <a:rPr lang="en-US" sz="2000" i="0" u="none" strike="noStrike" dirty="0">
                <a:effectLst/>
                <a:latin typeface="Georgia" panose="02040502050405020303" pitchFamily="18" charset="0"/>
              </a:rPr>
              <a:t>VUCA (Volatile, Uncertain, Complex and Ambiguous)</a:t>
            </a:r>
          </a:p>
          <a:p>
            <a:r>
              <a:rPr lang="en-US" sz="2000" dirty="0">
                <a:latin typeface="Georgia" panose="02040502050405020303" pitchFamily="18" charset="0"/>
              </a:rPr>
              <a:t>Loneliness and Disconnection</a:t>
            </a:r>
          </a:p>
          <a:p>
            <a:r>
              <a:rPr lang="en-US" sz="2000" dirty="0">
                <a:latin typeface="Georgia" panose="02040502050405020303" pitchFamily="18" charset="0"/>
              </a:rPr>
              <a:t>Increasing levels of Anxiety and Distress. </a:t>
            </a:r>
          </a:p>
          <a:p>
            <a:r>
              <a:rPr lang="en-US" sz="2000" dirty="0">
                <a:latin typeface="Georgia" panose="02040502050405020303" pitchFamily="18" charset="0"/>
              </a:rPr>
              <a:t>Increased Diseases of Despair (</a:t>
            </a:r>
            <a:r>
              <a:rPr lang="en-US" sz="2000" i="0" u="none" strike="noStrike" dirty="0">
                <a:effectLst/>
                <a:latin typeface="Georgia" panose="02040502050405020303" pitchFamily="18" charset="0"/>
              </a:rPr>
              <a:t>alcohol, drug, and suicide)</a:t>
            </a:r>
          </a:p>
          <a:p>
            <a:r>
              <a:rPr lang="en-US" sz="2000" dirty="0">
                <a:latin typeface="Georgia" panose="02040502050405020303" pitchFamily="18" charset="0"/>
              </a:rPr>
              <a:t>Social and Economic Pressures</a:t>
            </a:r>
          </a:p>
          <a:p>
            <a:r>
              <a:rPr lang="en-US" sz="2000" i="0" u="none" strike="noStrike" dirty="0">
                <a:effectLst/>
                <a:latin typeface="Georgia" panose="02040502050405020303" pitchFamily="18" charset="0"/>
              </a:rPr>
              <a:t>Decline and Shifts in Religious Practice and </a:t>
            </a:r>
            <a:r>
              <a:rPr lang="en-US" sz="2000" dirty="0">
                <a:latin typeface="Georgia" panose="02040502050405020303" pitchFamily="18" charset="0"/>
              </a:rPr>
              <a:t>Belief</a:t>
            </a:r>
          </a:p>
          <a:p>
            <a:r>
              <a:rPr lang="en-US" sz="2000" i="0" u="none" strike="noStrike" dirty="0">
                <a:effectLst/>
                <a:latin typeface="Georgia" panose="02040502050405020303" pitchFamily="18" charset="0"/>
              </a:rPr>
              <a:t>Increasing ACEs and AAEs</a:t>
            </a:r>
          </a:p>
          <a:p>
            <a:r>
              <a:rPr lang="en-US" sz="2000" dirty="0">
                <a:latin typeface="Georgia" panose="02040502050405020303" pitchFamily="18" charset="0"/>
              </a:rPr>
              <a:t>Injustice and Oppression</a:t>
            </a:r>
            <a:endParaRPr lang="en-US" sz="2000" i="0" u="none" strike="noStrike" dirty="0">
              <a:effectLst/>
              <a:latin typeface="Georgia" panose="02040502050405020303" pitchFamily="18" charset="0"/>
            </a:endParaRPr>
          </a:p>
          <a:p>
            <a:r>
              <a:rPr lang="en-US" sz="2000" dirty="0">
                <a:latin typeface="Georgia" panose="02040502050405020303" pitchFamily="18" charset="0"/>
              </a:rPr>
              <a:t>Other Factors (local and global)…</a:t>
            </a:r>
          </a:p>
        </p:txBody>
      </p:sp>
      <p:pic>
        <p:nvPicPr>
          <p:cNvPr id="32" name="Picture 31" descr="Exclamation mark on a yellow background">
            <a:extLst>
              <a:ext uri="{FF2B5EF4-FFF2-40B4-BE49-F238E27FC236}">
                <a16:creationId xmlns:a16="http://schemas.microsoft.com/office/drawing/2014/main" id="{0E9CFA56-F27F-05F3-3C09-D11AA92A7F3A}"/>
              </a:ext>
            </a:extLst>
          </p:cNvPr>
          <p:cNvPicPr>
            <a:picLocks noChangeAspect="1"/>
          </p:cNvPicPr>
          <p:nvPr/>
        </p:nvPicPr>
        <p:blipFill rotWithShape="1">
          <a:blip r:embed="rId3"/>
          <a:srcRect l="27337" r="14419" b="-1"/>
          <a:stretch/>
        </p:blipFill>
        <p:spPr>
          <a:xfrm>
            <a:off x="6980889" y="-10886"/>
            <a:ext cx="5334204" cy="6868886"/>
          </a:xfrm>
          <a:prstGeom prst="rect">
            <a:avLst/>
          </a:prstGeom>
          <a:effectLst>
            <a:outerShdw blurRad="127000" dist="50800" dir="10800000" sx="99000" sy="99000" algn="r" rotWithShape="0">
              <a:prstClr val="black">
                <a:alpha val="40000"/>
              </a:prstClr>
            </a:outerShdw>
          </a:effectLst>
        </p:spPr>
      </p:pic>
      <p:sp>
        <p:nvSpPr>
          <p:cNvPr id="2" name="Title 1">
            <a:extLst>
              <a:ext uri="{FF2B5EF4-FFF2-40B4-BE49-F238E27FC236}">
                <a16:creationId xmlns:a16="http://schemas.microsoft.com/office/drawing/2014/main" id="{C9557733-2B41-0C7B-4F89-D774B689BAAD}"/>
              </a:ext>
            </a:extLst>
          </p:cNvPr>
          <p:cNvSpPr>
            <a:spLocks noGrp="1"/>
          </p:cNvSpPr>
          <p:nvPr>
            <p:ph type="title"/>
          </p:nvPr>
        </p:nvSpPr>
        <p:spPr>
          <a:xfrm>
            <a:off x="8088926" y="1485544"/>
            <a:ext cx="3341274" cy="2869617"/>
          </a:xfrm>
        </p:spPr>
        <p:txBody>
          <a:bodyPr anchor="ctr">
            <a:normAutofit/>
          </a:bodyPr>
          <a:lstStyle/>
          <a:p>
            <a:r>
              <a:rPr lang="en-US" sz="5400" dirty="0"/>
              <a:t>Increasing Need for Care</a:t>
            </a:r>
          </a:p>
        </p:txBody>
      </p:sp>
      <p:sp>
        <p:nvSpPr>
          <p:cNvPr id="4" name="Date Placeholder 3">
            <a:extLst>
              <a:ext uri="{FF2B5EF4-FFF2-40B4-BE49-F238E27FC236}">
                <a16:creationId xmlns:a16="http://schemas.microsoft.com/office/drawing/2014/main" id="{C334713E-FAB3-7B70-5066-7E2FBE204A85}"/>
              </a:ext>
            </a:extLst>
          </p:cNvPr>
          <p:cNvSpPr>
            <a:spLocks noGrp="1"/>
          </p:cNvSpPr>
          <p:nvPr>
            <p:ph type="dt" sz="half" idx="10"/>
          </p:nvPr>
        </p:nvSpPr>
        <p:spPr/>
        <p:txBody>
          <a:bodyPr/>
          <a:lstStyle/>
          <a:p>
            <a:r>
              <a:rPr lang="en-US"/>
              <a:t>5/18/24</a:t>
            </a:r>
            <a:endParaRPr lang="en-US" dirty="0"/>
          </a:p>
        </p:txBody>
      </p:sp>
      <p:sp>
        <p:nvSpPr>
          <p:cNvPr id="20" name="Slide Number Placeholder 19">
            <a:extLst>
              <a:ext uri="{FF2B5EF4-FFF2-40B4-BE49-F238E27FC236}">
                <a16:creationId xmlns:a16="http://schemas.microsoft.com/office/drawing/2014/main" id="{C62BEF10-DA80-C89A-053C-E966C14F51C6}"/>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99020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99E5BE-30B7-840C-78C5-43B4250E31EF}"/>
              </a:ext>
            </a:extLst>
          </p:cNvPr>
          <p:cNvSpPr>
            <a:spLocks noGrp="1"/>
          </p:cNvSpPr>
          <p:nvPr>
            <p:ph type="title"/>
          </p:nvPr>
        </p:nvSpPr>
        <p:spPr>
          <a:xfrm>
            <a:off x="5893407" y="1395239"/>
            <a:ext cx="6080793" cy="1454051"/>
          </a:xfrm>
        </p:spPr>
        <p:txBody>
          <a:bodyPr>
            <a:normAutofit fontScale="90000"/>
          </a:bodyPr>
          <a:lstStyle/>
          <a:p>
            <a:r>
              <a:rPr lang="en-US" sz="4000" dirty="0">
                <a:solidFill>
                  <a:schemeClr val="tx2"/>
                </a:solidFill>
                <a:effectLst/>
                <a:latin typeface="Arial Unicode MS" panose="020B0604020202020204" pitchFamily="34" charset="-128"/>
                <a:ea typeface="Arial Unicode MS" panose="020B0604020202020204" pitchFamily="34" charset="-128"/>
              </a:rPr>
              <a:t>And Now For Something Completely Different: </a:t>
            </a:r>
            <a:br>
              <a:rPr lang="en-US" sz="4000" dirty="0">
                <a:solidFill>
                  <a:schemeClr val="tx2"/>
                </a:solidFill>
                <a:effectLst/>
                <a:latin typeface="Arial Unicode MS" panose="020B0604020202020204" pitchFamily="34" charset="-128"/>
                <a:ea typeface="Arial Unicode MS" panose="020B0604020202020204" pitchFamily="34" charset="-128"/>
              </a:rPr>
            </a:br>
            <a:br>
              <a:rPr lang="en-US" sz="4000" dirty="0">
                <a:solidFill>
                  <a:schemeClr val="tx2"/>
                </a:solidFill>
                <a:effectLst/>
                <a:latin typeface="Arial Unicode MS" panose="020B0604020202020204" pitchFamily="34" charset="-128"/>
                <a:ea typeface="Arial Unicode MS" panose="020B0604020202020204" pitchFamily="34" charset="-128"/>
              </a:rPr>
            </a:br>
            <a:r>
              <a:rPr lang="en-US" sz="4000" dirty="0">
                <a:solidFill>
                  <a:schemeClr val="tx2"/>
                </a:solidFill>
                <a:effectLst/>
                <a:latin typeface="Arial Unicode MS" panose="020B0604020202020204" pitchFamily="34" charset="-128"/>
                <a:ea typeface="Arial Unicode MS" panose="020B0604020202020204" pitchFamily="34" charset="-128"/>
              </a:rPr>
              <a:t>You Are Not…</a:t>
            </a:r>
            <a:br>
              <a:rPr lang="en-US" sz="2300" dirty="0">
                <a:solidFill>
                  <a:schemeClr val="tx2"/>
                </a:solidFill>
                <a:effectLst/>
                <a:latin typeface="Arial Unicode MS" panose="020B0604020202020204" pitchFamily="34" charset="-128"/>
                <a:ea typeface="Arial Unicode MS" panose="020B0604020202020204" pitchFamily="34" charset="-128"/>
              </a:rPr>
            </a:br>
            <a:endParaRPr lang="en-US" sz="2300" dirty="0">
              <a:solidFill>
                <a:schemeClr val="tx2"/>
              </a:solidFill>
            </a:endParaRPr>
          </a:p>
        </p:txBody>
      </p:sp>
      <p:pic>
        <p:nvPicPr>
          <p:cNvPr id="7" name="Graphic 6" descr="Robot">
            <a:extLst>
              <a:ext uri="{FF2B5EF4-FFF2-40B4-BE49-F238E27FC236}">
                <a16:creationId xmlns:a16="http://schemas.microsoft.com/office/drawing/2014/main" id="{B0348C5B-2719-075A-2DAC-ED6BC1FF89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48634C4A-E662-5116-FC11-5054B618AE1D}"/>
              </a:ext>
            </a:extLst>
          </p:cNvPr>
          <p:cNvSpPr>
            <a:spLocks noGrp="1"/>
          </p:cNvSpPr>
          <p:nvPr>
            <p:ph idx="1"/>
          </p:nvPr>
        </p:nvSpPr>
        <p:spPr>
          <a:xfrm>
            <a:off x="5765589" y="2455163"/>
            <a:ext cx="7110727" cy="3932779"/>
          </a:xfrm>
        </p:spPr>
        <p:txBody>
          <a:bodyPr anchor="ctr">
            <a:normAutofit/>
          </a:bodyPr>
          <a:lstStyle/>
          <a:p>
            <a:pPr lvl="1">
              <a:lnSpc>
                <a:spcPct val="150000"/>
              </a:lnSpc>
              <a:spcBef>
                <a:spcPts val="0"/>
              </a:spcBef>
            </a:pPr>
            <a:r>
              <a:rPr lang="en-US" sz="2800" dirty="0">
                <a:solidFill>
                  <a:schemeClr val="tx2"/>
                </a:solidFill>
                <a:effectLst/>
                <a:latin typeface="Arial Unicode MS" panose="020B0604020202020204" pitchFamily="34" charset="-128"/>
                <a:ea typeface="Arial Unicode MS" panose="020B0604020202020204" pitchFamily="34" charset="-128"/>
              </a:rPr>
              <a:t>Hero with a Cape</a:t>
            </a:r>
          </a:p>
          <a:p>
            <a:pPr lvl="1">
              <a:lnSpc>
                <a:spcPct val="150000"/>
              </a:lnSpc>
              <a:spcBef>
                <a:spcPts val="0"/>
              </a:spcBef>
            </a:pPr>
            <a:r>
              <a:rPr lang="en-US" sz="2800" dirty="0">
                <a:solidFill>
                  <a:schemeClr val="tx2"/>
                </a:solidFill>
                <a:effectLst/>
                <a:latin typeface="Arial Unicode MS" panose="020B0604020202020204" pitchFamily="34" charset="-128"/>
                <a:ea typeface="Arial Unicode MS" panose="020B0604020202020204" pitchFamily="34" charset="-128"/>
              </a:rPr>
              <a:t>The On-Demand Pastoral Machine </a:t>
            </a:r>
          </a:p>
          <a:p>
            <a:pPr lvl="1">
              <a:lnSpc>
                <a:spcPct val="150000"/>
              </a:lnSpc>
              <a:spcBef>
                <a:spcPts val="0"/>
              </a:spcBef>
            </a:pPr>
            <a:r>
              <a:rPr lang="en-US" sz="2800" dirty="0">
                <a:solidFill>
                  <a:schemeClr val="tx2"/>
                </a:solidFill>
                <a:effectLst/>
                <a:latin typeface="Arial Unicode MS" panose="020B0604020202020204" pitchFamily="34" charset="-128"/>
                <a:ea typeface="Arial Unicode MS" panose="020B0604020202020204" pitchFamily="34" charset="-128"/>
              </a:rPr>
              <a:t>The Failure, the Monster, the Incompetent</a:t>
            </a:r>
          </a:p>
          <a:p>
            <a:endParaRPr lang="en-US"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a:extLst>
              <a:ext uri="{FF2B5EF4-FFF2-40B4-BE49-F238E27FC236}">
                <a16:creationId xmlns:a16="http://schemas.microsoft.com/office/drawing/2014/main" id="{19A19F97-297E-441A-1849-9747357250AC}"/>
              </a:ext>
            </a:extLst>
          </p:cNvPr>
          <p:cNvSpPr>
            <a:spLocks noGrp="1"/>
          </p:cNvSpPr>
          <p:nvPr>
            <p:ph type="dt" sz="half" idx="10"/>
          </p:nvPr>
        </p:nvSpPr>
        <p:spPr/>
        <p:txBody>
          <a:bodyPr/>
          <a:lstStyle/>
          <a:p>
            <a:r>
              <a:rPr lang="en-US"/>
              <a:t>5/18/24</a:t>
            </a:r>
            <a:endParaRPr lang="en-US" dirty="0"/>
          </a:p>
        </p:txBody>
      </p:sp>
      <p:sp>
        <p:nvSpPr>
          <p:cNvPr id="6" name="Slide Number Placeholder 5">
            <a:extLst>
              <a:ext uri="{FF2B5EF4-FFF2-40B4-BE49-F238E27FC236}">
                <a16:creationId xmlns:a16="http://schemas.microsoft.com/office/drawing/2014/main" id="{D419E141-4BAF-6DD4-8D3B-72362E3B97CD}"/>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34907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6569" y="301544"/>
            <a:ext cx="4840010" cy="1807305"/>
          </a:xfrm>
        </p:spPr>
        <p:txBody>
          <a:bodyPr>
            <a:normAutofit/>
          </a:bodyPr>
          <a:lstStyle/>
          <a:p>
            <a:r>
              <a:rPr lang="en-US" sz="3400"/>
              <a:t>Guidelines for Counseling by Clergy of the Virginia Annual Conference </a:t>
            </a:r>
            <a:endParaRPr lang="en-US" sz="3400" dirty="0"/>
          </a:p>
        </p:txBody>
      </p:sp>
      <p:pic>
        <p:nvPicPr>
          <p:cNvPr id="19" name="Picture 4" descr="One in a crowd">
            <a:extLst>
              <a:ext uri="{FF2B5EF4-FFF2-40B4-BE49-F238E27FC236}">
                <a16:creationId xmlns:a16="http://schemas.microsoft.com/office/drawing/2014/main" id="{63F6B695-2C56-2698-BACC-4816004154EB}"/>
              </a:ext>
            </a:extLst>
          </p:cNvPr>
          <p:cNvPicPr>
            <a:picLocks noChangeAspect="1"/>
          </p:cNvPicPr>
          <p:nvPr/>
        </p:nvPicPr>
        <p:blipFill rotWithShape="1">
          <a:blip r:embed="rId2"/>
          <a:srcRect l="20649" r="1245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199354" y="2045998"/>
            <a:ext cx="5573546" cy="4384026"/>
          </a:xfrm>
        </p:spPr>
        <p:txBody>
          <a:bodyPr>
            <a:normAutofit/>
          </a:bodyPr>
          <a:lstStyle/>
          <a:p>
            <a:r>
              <a:rPr lang="en-US" sz="2000" dirty="0"/>
              <a:t>“Pastoral Counseling” is different from Pastoral “Counseling” </a:t>
            </a:r>
          </a:p>
          <a:p>
            <a:r>
              <a:rPr lang="en-US" sz="2000" dirty="0"/>
              <a:t>‘Stay in Your Lane’ by offering listening ministry, brief supportive ‘counseling’ and refer to other care providers as appropriate. </a:t>
            </a:r>
          </a:p>
          <a:p>
            <a:r>
              <a:rPr lang="en-US" sz="2000" dirty="0"/>
              <a:t>Set a personal policy limiting counseling relationship to three session of 60-90 minutes per concern. </a:t>
            </a:r>
          </a:p>
          <a:p>
            <a:r>
              <a:rPr lang="en-US" sz="2000" dirty="0"/>
              <a:t>Develop a referral network and continue to care when seeing other care providers. </a:t>
            </a:r>
          </a:p>
          <a:p>
            <a:r>
              <a:rPr lang="en-US" sz="2000" dirty="0"/>
              <a:t>Maintain confidentiality, except where legally or ethically mandated to report</a:t>
            </a:r>
          </a:p>
          <a:p>
            <a:r>
              <a:rPr lang="en-US" sz="2000" dirty="0"/>
              <a:t>Keep Boundaries</a:t>
            </a:r>
          </a:p>
        </p:txBody>
      </p:sp>
      <p:sp>
        <p:nvSpPr>
          <p:cNvPr id="4" name="Date Placeholder 3">
            <a:extLst>
              <a:ext uri="{FF2B5EF4-FFF2-40B4-BE49-F238E27FC236}">
                <a16:creationId xmlns:a16="http://schemas.microsoft.com/office/drawing/2014/main" id="{F5C6DCC3-6702-8358-01F8-5C0E6B58C5DE}"/>
              </a:ext>
            </a:extLst>
          </p:cNvPr>
          <p:cNvSpPr>
            <a:spLocks noGrp="1"/>
          </p:cNvSpPr>
          <p:nvPr>
            <p:ph type="dt" sz="half" idx="10"/>
          </p:nvPr>
        </p:nvSpPr>
        <p:spPr/>
        <p:txBody>
          <a:bodyPr/>
          <a:lstStyle/>
          <a:p>
            <a:r>
              <a:rPr lang="en-US"/>
              <a:t>5/18/24</a:t>
            </a:r>
            <a:endParaRPr lang="en-US" dirty="0"/>
          </a:p>
        </p:txBody>
      </p:sp>
      <p:sp>
        <p:nvSpPr>
          <p:cNvPr id="6" name="Slide Number Placeholder 5">
            <a:extLst>
              <a:ext uri="{FF2B5EF4-FFF2-40B4-BE49-F238E27FC236}">
                <a16:creationId xmlns:a16="http://schemas.microsoft.com/office/drawing/2014/main" id="{39C7FE14-13E9-F7B8-5D58-9FE717FE23C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431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7539-1087-176A-7613-6F9214E626C9}"/>
              </a:ext>
            </a:extLst>
          </p:cNvPr>
          <p:cNvSpPr>
            <a:spLocks noGrp="1"/>
          </p:cNvSpPr>
          <p:nvPr>
            <p:ph type="title"/>
          </p:nvPr>
        </p:nvSpPr>
        <p:spPr/>
        <p:txBody>
          <a:bodyPr/>
          <a:lstStyle/>
          <a:p>
            <a:r>
              <a:rPr lang="en-US" dirty="0"/>
              <a:t>Suicide Intervention </a:t>
            </a:r>
          </a:p>
        </p:txBody>
      </p:sp>
      <p:sp>
        <p:nvSpPr>
          <p:cNvPr id="3" name="Content Placeholder 2">
            <a:extLst>
              <a:ext uri="{FF2B5EF4-FFF2-40B4-BE49-F238E27FC236}">
                <a16:creationId xmlns:a16="http://schemas.microsoft.com/office/drawing/2014/main" id="{1A45B59A-2E24-ACE3-9DEC-03C382035BFD}"/>
              </a:ext>
            </a:extLst>
          </p:cNvPr>
          <p:cNvSpPr>
            <a:spLocks noGrp="1"/>
          </p:cNvSpPr>
          <p:nvPr>
            <p:ph idx="1"/>
          </p:nvPr>
        </p:nvSpPr>
        <p:spPr/>
        <p:txBody>
          <a:bodyPr/>
          <a:lstStyle/>
          <a:p>
            <a:r>
              <a:rPr lang="en-US" sz="3600" kern="0" dirty="0">
                <a:latin typeface="Calibri" panose="020F0502020204030204" pitchFamily="34" charset="0"/>
                <a:ea typeface="Aptos" panose="020B0004020202020204" pitchFamily="34" charset="0"/>
                <a:cs typeface="Calibri" panose="020F0502020204030204" pitchFamily="34" charset="0"/>
              </a:rPr>
              <a:t>Ask directly: </a:t>
            </a:r>
            <a:r>
              <a:rPr lang="en-US" sz="3600" kern="0" dirty="0">
                <a:effectLst/>
                <a:latin typeface="Calibri" panose="020F0502020204030204" pitchFamily="34" charset="0"/>
                <a:ea typeface="Aptos" panose="020B0004020202020204" pitchFamily="34" charset="0"/>
                <a:cs typeface="Calibri" panose="020F0502020204030204" pitchFamily="34" charset="0"/>
              </a:rPr>
              <a:t>“Are you thinking about suicide?”</a:t>
            </a:r>
            <a:r>
              <a:rPr lang="en-US" sz="3600" dirty="0">
                <a:effectLst/>
                <a:latin typeface="Calibri" panose="020F0502020204030204" pitchFamily="34" charset="0"/>
                <a:cs typeface="Calibri" panose="020F0502020204030204" pitchFamily="34" charset="0"/>
              </a:rPr>
              <a:t> </a:t>
            </a:r>
          </a:p>
          <a:p>
            <a:r>
              <a:rPr lang="en-US" sz="3600" kern="0" dirty="0">
                <a:latin typeface="Calibri" panose="020F0502020204030204" pitchFamily="34" charset="0"/>
                <a:ea typeface="Aptos" panose="020B0004020202020204" pitchFamily="34" charset="0"/>
                <a:cs typeface="Calibri" panose="020F0502020204030204" pitchFamily="34" charset="0"/>
              </a:rPr>
              <a:t>Ask directly: </a:t>
            </a:r>
            <a:r>
              <a:rPr lang="en-US" sz="3600" dirty="0">
                <a:effectLst/>
                <a:latin typeface="Calibri" panose="020F0502020204030204" pitchFamily="34" charset="0"/>
                <a:cs typeface="Calibri" panose="020F0502020204030204" pitchFamily="34" charset="0"/>
              </a:rPr>
              <a:t>Do you have a plan? </a:t>
            </a:r>
          </a:p>
          <a:p>
            <a:r>
              <a:rPr lang="en-US" sz="3600" dirty="0">
                <a:latin typeface="Calibri" panose="020F0502020204030204" pitchFamily="34" charset="0"/>
                <a:cs typeface="Calibri" panose="020F0502020204030204" pitchFamily="34" charset="0"/>
              </a:rPr>
              <a:t>If dangerous, don’t leave them alone.</a:t>
            </a:r>
          </a:p>
          <a:p>
            <a:r>
              <a:rPr lang="en-US" sz="3600" dirty="0">
                <a:effectLst/>
                <a:latin typeface="Calibri" panose="020F0502020204030204" pitchFamily="34" charset="0"/>
                <a:cs typeface="Calibri" panose="020F0502020204030204" pitchFamily="34" charset="0"/>
              </a:rPr>
              <a:t>Refer/ connect</a:t>
            </a:r>
            <a:r>
              <a:rPr lang="en-US" sz="3600" dirty="0">
                <a:latin typeface="Calibri" panose="020F0502020204030204" pitchFamily="34" charset="0"/>
                <a:cs typeface="Calibri" panose="020F0502020204030204" pitchFamily="34" charset="0"/>
              </a:rPr>
              <a:t>:    988  /   911    / go to the emergency room</a:t>
            </a:r>
            <a:endParaRPr lang="en-US" sz="3600" dirty="0">
              <a:effectLst/>
              <a:latin typeface="Calibri" panose="020F0502020204030204" pitchFamily="34" charset="0"/>
              <a:cs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1F07D0B4-DAC4-C604-29A7-16E1BE0A3EE1}"/>
              </a:ext>
            </a:extLst>
          </p:cNvPr>
          <p:cNvSpPr>
            <a:spLocks noGrp="1"/>
          </p:cNvSpPr>
          <p:nvPr>
            <p:ph type="dt" sz="half" idx="10"/>
          </p:nvPr>
        </p:nvSpPr>
        <p:spPr/>
        <p:txBody>
          <a:bodyPr/>
          <a:lstStyle/>
          <a:p>
            <a:r>
              <a:rPr lang="en-US"/>
              <a:t>5/18/24</a:t>
            </a:r>
            <a:endParaRPr lang="en-US" dirty="0"/>
          </a:p>
        </p:txBody>
      </p:sp>
      <p:sp>
        <p:nvSpPr>
          <p:cNvPr id="5" name="Slide Number Placeholder 4">
            <a:extLst>
              <a:ext uri="{FF2B5EF4-FFF2-40B4-BE49-F238E27FC236}">
                <a16:creationId xmlns:a16="http://schemas.microsoft.com/office/drawing/2014/main" id="{9E56568C-9221-C46C-A3BE-2EE20F766ACE}"/>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08333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157E-0CCD-F6C5-9246-3B66C771A3C5}"/>
              </a:ext>
            </a:extLst>
          </p:cNvPr>
          <p:cNvSpPr>
            <a:spLocks noGrp="1"/>
          </p:cNvSpPr>
          <p:nvPr>
            <p:ph type="title"/>
          </p:nvPr>
        </p:nvSpPr>
        <p:spPr/>
        <p:txBody>
          <a:bodyPr>
            <a:normAutofit/>
          </a:bodyPr>
          <a:lstStyle/>
          <a:p>
            <a:r>
              <a:rPr lang="en-US" sz="5400" b="1" i="0" u="none" strike="noStrike" dirty="0">
                <a:solidFill>
                  <a:srgbClr val="000000"/>
                </a:solidFill>
                <a:effectLst/>
                <a:latin typeface="Catamaran"/>
              </a:rPr>
              <a:t>Warning Signs of Suicide</a:t>
            </a:r>
            <a:endParaRPr lang="en-US" sz="5400" dirty="0"/>
          </a:p>
        </p:txBody>
      </p:sp>
      <p:sp>
        <p:nvSpPr>
          <p:cNvPr id="3" name="Content Placeholder 2">
            <a:extLst>
              <a:ext uri="{FF2B5EF4-FFF2-40B4-BE49-F238E27FC236}">
                <a16:creationId xmlns:a16="http://schemas.microsoft.com/office/drawing/2014/main" id="{2F34318A-0836-46F0-4E6C-1C5D1F42BF8D}"/>
              </a:ext>
            </a:extLst>
          </p:cNvPr>
          <p:cNvSpPr>
            <a:spLocks noGrp="1"/>
          </p:cNvSpPr>
          <p:nvPr>
            <p:ph idx="1"/>
          </p:nvPr>
        </p:nvSpPr>
        <p:spPr/>
        <p:txBody>
          <a:bodyPr>
            <a:normAutofit fontScale="85000" lnSpcReduction="20000"/>
          </a:bodyPr>
          <a:lstStyle/>
          <a:p>
            <a:pPr algn="l">
              <a:buFont typeface="Arial" panose="020B0604020202020204" pitchFamily="34" charset="0"/>
              <a:buChar char="•"/>
            </a:pPr>
            <a:r>
              <a:rPr lang="en-US" b="0" i="0" u="none" strike="noStrike" dirty="0">
                <a:solidFill>
                  <a:srgbClr val="000000"/>
                </a:solidFill>
                <a:effectLst/>
                <a:highlight>
                  <a:srgbClr val="FFFFFF"/>
                </a:highlight>
                <a:latin typeface="Catamaran"/>
              </a:rPr>
              <a:t>Talking about wanting to die or to kill themselves</a:t>
            </a:r>
          </a:p>
          <a:p>
            <a:pPr algn="l">
              <a:buFont typeface="Arial" panose="020B0604020202020204" pitchFamily="34" charset="0"/>
              <a:buChar char="•"/>
            </a:pPr>
            <a:r>
              <a:rPr lang="en-US" b="0" i="0" u="none" strike="noStrike" dirty="0">
                <a:solidFill>
                  <a:srgbClr val="000000"/>
                </a:solidFill>
                <a:effectLst/>
                <a:highlight>
                  <a:srgbClr val="FFFFFF"/>
                </a:highlight>
                <a:latin typeface="Catamaran"/>
              </a:rPr>
              <a:t>Looking for a way to kill themselves, like searching online or buying a gun</a:t>
            </a:r>
          </a:p>
          <a:p>
            <a:pPr algn="l">
              <a:buFont typeface="Arial" panose="020B0604020202020204" pitchFamily="34" charset="0"/>
              <a:buChar char="•"/>
            </a:pPr>
            <a:r>
              <a:rPr lang="en-US" b="0" i="0" u="none" strike="noStrike" dirty="0">
                <a:solidFill>
                  <a:srgbClr val="000000"/>
                </a:solidFill>
                <a:effectLst/>
                <a:highlight>
                  <a:srgbClr val="FFFFFF"/>
                </a:highlight>
                <a:latin typeface="Catamaran"/>
              </a:rPr>
              <a:t>Talking about feeling hopeless or having no reason to live</a:t>
            </a:r>
          </a:p>
          <a:p>
            <a:pPr algn="l">
              <a:buFont typeface="Arial" panose="020B0604020202020204" pitchFamily="34" charset="0"/>
              <a:buChar char="•"/>
            </a:pPr>
            <a:r>
              <a:rPr lang="en-US" b="0" i="0" u="none" strike="noStrike" dirty="0">
                <a:solidFill>
                  <a:srgbClr val="000000"/>
                </a:solidFill>
                <a:effectLst/>
                <a:highlight>
                  <a:srgbClr val="FFFFFF"/>
                </a:highlight>
                <a:latin typeface="Catamaran"/>
              </a:rPr>
              <a:t>Talking about feeling trapped or in unbearable pain</a:t>
            </a:r>
          </a:p>
          <a:p>
            <a:pPr algn="l">
              <a:buFont typeface="Arial" panose="020B0604020202020204" pitchFamily="34" charset="0"/>
              <a:buChar char="•"/>
            </a:pPr>
            <a:r>
              <a:rPr lang="en-US" b="0" i="0" u="none" strike="noStrike" dirty="0">
                <a:solidFill>
                  <a:srgbClr val="000000"/>
                </a:solidFill>
                <a:effectLst/>
                <a:highlight>
                  <a:srgbClr val="FFFFFF"/>
                </a:highlight>
                <a:latin typeface="Catamaran"/>
              </a:rPr>
              <a:t>Talking about being a burden to others</a:t>
            </a:r>
          </a:p>
          <a:p>
            <a:pPr algn="l">
              <a:buFont typeface="Arial" panose="020B0604020202020204" pitchFamily="34" charset="0"/>
              <a:buChar char="•"/>
            </a:pPr>
            <a:r>
              <a:rPr lang="en-US" b="0" i="0" u="none" strike="noStrike" dirty="0">
                <a:solidFill>
                  <a:srgbClr val="000000"/>
                </a:solidFill>
                <a:effectLst/>
                <a:highlight>
                  <a:srgbClr val="FFFFFF"/>
                </a:highlight>
                <a:latin typeface="Catamaran"/>
              </a:rPr>
              <a:t>Increasing the use of alcohol or drugs</a:t>
            </a:r>
          </a:p>
          <a:p>
            <a:pPr algn="l">
              <a:buFont typeface="Arial" panose="020B0604020202020204" pitchFamily="34" charset="0"/>
              <a:buChar char="•"/>
            </a:pPr>
            <a:r>
              <a:rPr lang="en-US" b="0" i="0" u="none" strike="noStrike" dirty="0">
                <a:solidFill>
                  <a:srgbClr val="000000"/>
                </a:solidFill>
                <a:effectLst/>
                <a:highlight>
                  <a:srgbClr val="FFFFFF"/>
                </a:highlight>
                <a:latin typeface="Catamaran"/>
              </a:rPr>
              <a:t>Acting anxious or agitated; behaving recklessly</a:t>
            </a:r>
          </a:p>
          <a:p>
            <a:pPr algn="l">
              <a:buFont typeface="Arial" panose="020B0604020202020204" pitchFamily="34" charset="0"/>
              <a:buChar char="•"/>
            </a:pPr>
            <a:r>
              <a:rPr lang="en-US" b="0" i="0" u="none" strike="noStrike" dirty="0">
                <a:solidFill>
                  <a:srgbClr val="000000"/>
                </a:solidFill>
                <a:effectLst/>
                <a:highlight>
                  <a:srgbClr val="FFFFFF"/>
                </a:highlight>
                <a:latin typeface="Catamaran"/>
              </a:rPr>
              <a:t>Sleeping too little or too much</a:t>
            </a:r>
          </a:p>
          <a:p>
            <a:pPr algn="l">
              <a:buFont typeface="Arial" panose="020B0604020202020204" pitchFamily="34" charset="0"/>
              <a:buChar char="•"/>
            </a:pPr>
            <a:r>
              <a:rPr lang="en-US" b="0" i="0" u="none" strike="noStrike" dirty="0">
                <a:solidFill>
                  <a:srgbClr val="000000"/>
                </a:solidFill>
                <a:effectLst/>
                <a:highlight>
                  <a:srgbClr val="FFFFFF"/>
                </a:highlight>
                <a:latin typeface="Catamaran"/>
              </a:rPr>
              <a:t>Withdrawing or isolating themselves</a:t>
            </a:r>
          </a:p>
          <a:p>
            <a:pPr algn="l">
              <a:buFont typeface="Arial" panose="020B0604020202020204" pitchFamily="34" charset="0"/>
              <a:buChar char="•"/>
            </a:pPr>
            <a:r>
              <a:rPr lang="en-US" b="0" i="0" u="none" strike="noStrike" dirty="0">
                <a:solidFill>
                  <a:srgbClr val="000000"/>
                </a:solidFill>
                <a:effectLst/>
                <a:highlight>
                  <a:srgbClr val="FFFFFF"/>
                </a:highlight>
                <a:latin typeface="Catamaran"/>
              </a:rPr>
              <a:t>Showing rage or talking about seeking revenge</a:t>
            </a:r>
          </a:p>
          <a:p>
            <a:pPr algn="l">
              <a:buFont typeface="Arial" panose="020B0604020202020204" pitchFamily="34" charset="0"/>
              <a:buChar char="•"/>
            </a:pPr>
            <a:r>
              <a:rPr lang="en-US" b="0" i="0" u="none" strike="noStrike" dirty="0">
                <a:solidFill>
                  <a:srgbClr val="000000"/>
                </a:solidFill>
                <a:effectLst/>
                <a:highlight>
                  <a:srgbClr val="FFFFFF"/>
                </a:highlight>
                <a:latin typeface="Catamaran"/>
              </a:rPr>
              <a:t>Extreme mood swings		                                       More at 988lifeline.org</a:t>
            </a:r>
          </a:p>
          <a:p>
            <a:endParaRPr lang="en-US" dirty="0"/>
          </a:p>
        </p:txBody>
      </p:sp>
      <p:sp>
        <p:nvSpPr>
          <p:cNvPr id="4" name="Date Placeholder 3">
            <a:extLst>
              <a:ext uri="{FF2B5EF4-FFF2-40B4-BE49-F238E27FC236}">
                <a16:creationId xmlns:a16="http://schemas.microsoft.com/office/drawing/2014/main" id="{630EC420-D61D-8B5F-0DB7-EAEC6DDE1961}"/>
              </a:ext>
            </a:extLst>
          </p:cNvPr>
          <p:cNvSpPr>
            <a:spLocks noGrp="1"/>
          </p:cNvSpPr>
          <p:nvPr>
            <p:ph type="dt" sz="half" idx="10"/>
          </p:nvPr>
        </p:nvSpPr>
        <p:spPr/>
        <p:txBody>
          <a:bodyPr/>
          <a:lstStyle/>
          <a:p>
            <a:r>
              <a:rPr lang="en-US"/>
              <a:t>5/18/24</a:t>
            </a:r>
            <a:endParaRPr lang="en-US" dirty="0"/>
          </a:p>
        </p:txBody>
      </p:sp>
      <p:sp>
        <p:nvSpPr>
          <p:cNvPr id="5" name="Slide Number Placeholder 4">
            <a:extLst>
              <a:ext uri="{FF2B5EF4-FFF2-40B4-BE49-F238E27FC236}">
                <a16:creationId xmlns:a16="http://schemas.microsoft.com/office/drawing/2014/main" id="{DAF2EB41-C444-AD07-DBA8-099E21374F3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8493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black and white rectangle with black text&#10;&#10;Description automatically generated">
            <a:extLst>
              <a:ext uri="{FF2B5EF4-FFF2-40B4-BE49-F238E27FC236}">
                <a16:creationId xmlns:a16="http://schemas.microsoft.com/office/drawing/2014/main" id="{B214703A-AA93-7FBB-C59A-42873ED61A69}"/>
              </a:ext>
            </a:extLst>
          </p:cNvPr>
          <p:cNvPicPr>
            <a:picLocks noGrp="1" noChangeAspect="1"/>
          </p:cNvPicPr>
          <p:nvPr>
            <p:ph idx="1"/>
          </p:nvPr>
        </p:nvPicPr>
        <p:blipFill>
          <a:blip r:embed="rId2"/>
          <a:stretch>
            <a:fillRect/>
          </a:stretch>
        </p:blipFill>
        <p:spPr>
          <a:xfrm>
            <a:off x="643467" y="810864"/>
            <a:ext cx="10905066" cy="3544146"/>
          </a:xfrm>
          <a:prstGeom prst="rect">
            <a:avLst/>
          </a:prstGeom>
        </p:spPr>
      </p:pic>
      <p:sp>
        <p:nvSpPr>
          <p:cNvPr id="4" name="Date Placeholder 3">
            <a:extLst>
              <a:ext uri="{FF2B5EF4-FFF2-40B4-BE49-F238E27FC236}">
                <a16:creationId xmlns:a16="http://schemas.microsoft.com/office/drawing/2014/main" id="{BB6AAD9F-CA8B-0E16-7797-66F41D2899C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defTabSz="914400">
              <a:spcAft>
                <a:spcPts val="600"/>
              </a:spcAft>
            </a:pPr>
            <a:r>
              <a:rPr lang="en-US">
                <a:solidFill>
                  <a:srgbClr val="FFFFFF"/>
                </a:solidFill>
              </a:rPr>
              <a:t>5/18/24</a:t>
            </a:r>
          </a:p>
        </p:txBody>
      </p:sp>
      <p:sp>
        <p:nvSpPr>
          <p:cNvPr id="5" name="Slide Number Placeholder 4">
            <a:extLst>
              <a:ext uri="{FF2B5EF4-FFF2-40B4-BE49-F238E27FC236}">
                <a16:creationId xmlns:a16="http://schemas.microsoft.com/office/drawing/2014/main" id="{FC8258FC-8197-2CCC-12C6-12CD7DFEF5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D57F1E4F-1CFF-5643-939E-217C01CDF565}" type="slidenum">
              <a:rPr lang="en-US">
                <a:solidFill>
                  <a:srgbClr val="FFFFFF"/>
                </a:solidFill>
              </a:rPr>
              <a:pPr defTabSz="914400">
                <a:spcAft>
                  <a:spcPts val="600"/>
                </a:spcAft>
              </a:pPr>
              <a:t>17</a:t>
            </a:fld>
            <a:endParaRPr lang="en-US">
              <a:solidFill>
                <a:srgbClr val="FFFFFF"/>
              </a:solidFill>
            </a:endParaRPr>
          </a:p>
        </p:txBody>
      </p:sp>
      <p:sp>
        <p:nvSpPr>
          <p:cNvPr id="12" name="TextBox 11">
            <a:extLst>
              <a:ext uri="{FF2B5EF4-FFF2-40B4-BE49-F238E27FC236}">
                <a16:creationId xmlns:a16="http://schemas.microsoft.com/office/drawing/2014/main" id="{7D759AA1-C73E-776E-7862-5EA26596B292}"/>
              </a:ext>
            </a:extLst>
          </p:cNvPr>
          <p:cNvSpPr txBox="1"/>
          <p:nvPr/>
        </p:nvSpPr>
        <p:spPr>
          <a:xfrm>
            <a:off x="1037492" y="4201448"/>
            <a:ext cx="10146323" cy="1846659"/>
          </a:xfrm>
          <a:prstGeom prst="rect">
            <a:avLst/>
          </a:prstGeom>
          <a:noFill/>
        </p:spPr>
        <p:txBody>
          <a:bodyPr wrap="square" rtlCol="0">
            <a:spAutoFit/>
          </a:bodyPr>
          <a:lstStyle/>
          <a:p>
            <a:r>
              <a:rPr lang="en-US" sz="3200" b="0" i="0" u="none" strike="noStrike" dirty="0">
                <a:solidFill>
                  <a:srgbClr val="4A4A4A"/>
                </a:solidFill>
                <a:effectLst/>
                <a:highlight>
                  <a:srgbClr val="FFFFFF"/>
                </a:highlight>
                <a:latin typeface="Source Sans Pro" panose="020B0503030403020204" pitchFamily="34" charset="0"/>
              </a:rPr>
              <a:t>If you or someone you know is struggling or in crisis, help is available. Call or text 988 or chat 988lifeline.org. </a:t>
            </a:r>
            <a:br>
              <a:rPr lang="en-US" sz="3200" b="0" i="0" u="none" strike="noStrike" dirty="0">
                <a:solidFill>
                  <a:srgbClr val="4A4A4A"/>
                </a:solidFill>
                <a:effectLst/>
                <a:highlight>
                  <a:srgbClr val="FFFFFF"/>
                </a:highlight>
                <a:latin typeface="Source Sans Pro" panose="020B0503030403020204" pitchFamily="34" charset="0"/>
              </a:rPr>
            </a:br>
            <a:endParaRPr lang="en-US" b="0" i="0" u="none" strike="noStrike" dirty="0">
              <a:solidFill>
                <a:srgbClr val="4A4A4A"/>
              </a:solidFill>
              <a:effectLst/>
              <a:highlight>
                <a:srgbClr val="FFFFFF"/>
              </a:highlight>
              <a:latin typeface="Source Sans Pro" panose="020B0503030403020204" pitchFamily="34" charset="0"/>
            </a:endParaRPr>
          </a:p>
          <a:p>
            <a:pPr algn="ctr"/>
            <a:r>
              <a:rPr lang="en-US" sz="3200" b="1" dirty="0">
                <a:solidFill>
                  <a:srgbClr val="4A4A4A"/>
                </a:solidFill>
                <a:highlight>
                  <a:srgbClr val="FFFFFF"/>
                </a:highlight>
                <a:latin typeface="Source Sans Pro" panose="020B0503030403020204" pitchFamily="34" charset="0"/>
              </a:rPr>
              <a:t>OR, call 911 or go to the Emergency Department </a:t>
            </a:r>
          </a:p>
        </p:txBody>
      </p:sp>
    </p:spTree>
    <p:extLst>
      <p:ext uri="{BB962C8B-B14F-4D97-AF65-F5344CB8AC3E}">
        <p14:creationId xmlns:p14="http://schemas.microsoft.com/office/powerpoint/2010/main" val="454847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truck with a yellow cross on it&#10;&#10;Description automatically generated with low confidence">
            <a:extLst>
              <a:ext uri="{FF2B5EF4-FFF2-40B4-BE49-F238E27FC236}">
                <a16:creationId xmlns:a16="http://schemas.microsoft.com/office/drawing/2014/main" id="{B47CF4AD-04E8-671E-A7E4-7A2D0DFD0CAF}"/>
              </a:ext>
            </a:extLst>
          </p:cNvPr>
          <p:cNvPicPr>
            <a:picLocks noChangeAspect="1"/>
          </p:cNvPicPr>
          <p:nvPr/>
        </p:nvPicPr>
        <p:blipFill>
          <a:blip r:embed="rId3"/>
          <a:stretch>
            <a:fillRect/>
          </a:stretch>
        </p:blipFill>
        <p:spPr>
          <a:xfrm>
            <a:off x="643467" y="1084412"/>
            <a:ext cx="10905066" cy="4689176"/>
          </a:xfrm>
          <a:prstGeom prst="rect">
            <a:avLst/>
          </a:prstGeom>
        </p:spPr>
      </p:pic>
      <p:sp>
        <p:nvSpPr>
          <p:cNvPr id="4" name="TextBox 3">
            <a:extLst>
              <a:ext uri="{FF2B5EF4-FFF2-40B4-BE49-F238E27FC236}">
                <a16:creationId xmlns:a16="http://schemas.microsoft.com/office/drawing/2014/main" id="{9F54F2D2-2FD5-D15B-AAE6-A1B4D69302D7}"/>
              </a:ext>
            </a:extLst>
          </p:cNvPr>
          <p:cNvSpPr txBox="1"/>
          <p:nvPr/>
        </p:nvSpPr>
        <p:spPr>
          <a:xfrm>
            <a:off x="7991061" y="5521766"/>
            <a:ext cx="3379304" cy="523220"/>
          </a:xfrm>
          <a:prstGeom prst="rect">
            <a:avLst/>
          </a:prstGeom>
          <a:noFill/>
        </p:spPr>
        <p:txBody>
          <a:bodyPr wrap="square" rtlCol="0">
            <a:spAutoFit/>
          </a:bodyPr>
          <a:lstStyle/>
          <a:p>
            <a:r>
              <a:rPr lang="en-US" sz="2800" dirty="0" err="1"/>
              <a:t>scottericksonart.com</a:t>
            </a:r>
            <a:endParaRPr lang="en-US" sz="2800" dirty="0"/>
          </a:p>
        </p:txBody>
      </p:sp>
      <p:sp>
        <p:nvSpPr>
          <p:cNvPr id="2" name="Date Placeholder 1">
            <a:extLst>
              <a:ext uri="{FF2B5EF4-FFF2-40B4-BE49-F238E27FC236}">
                <a16:creationId xmlns:a16="http://schemas.microsoft.com/office/drawing/2014/main" id="{BDBCC4F0-8B3D-86FE-B244-4443B86202B3}"/>
              </a:ext>
            </a:extLst>
          </p:cNvPr>
          <p:cNvSpPr>
            <a:spLocks noGrp="1"/>
          </p:cNvSpPr>
          <p:nvPr>
            <p:ph type="dt" sz="half" idx="10"/>
          </p:nvPr>
        </p:nvSpPr>
        <p:spPr/>
        <p:txBody>
          <a:bodyPr/>
          <a:lstStyle/>
          <a:p>
            <a:r>
              <a:rPr lang="en-US"/>
              <a:t>5/18/24</a:t>
            </a:r>
            <a:endParaRPr lang="en-US" dirty="0"/>
          </a:p>
        </p:txBody>
      </p:sp>
      <p:sp>
        <p:nvSpPr>
          <p:cNvPr id="6" name="Slide Number Placeholder 5">
            <a:extLst>
              <a:ext uri="{FF2B5EF4-FFF2-40B4-BE49-F238E27FC236}">
                <a16:creationId xmlns:a16="http://schemas.microsoft.com/office/drawing/2014/main" id="{29F3DBBD-3FC6-5DC5-832B-580B4A305DF1}"/>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929076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flexing her muscles&#10;&#10;Description automatically generated with medium confidence">
            <a:extLst>
              <a:ext uri="{FF2B5EF4-FFF2-40B4-BE49-F238E27FC236}">
                <a16:creationId xmlns:a16="http://schemas.microsoft.com/office/drawing/2014/main" id="{08D1E607-FE16-9F42-AE75-EA43AEE3934C}"/>
              </a:ext>
            </a:extLst>
          </p:cNvPr>
          <p:cNvPicPr>
            <a:picLocks noChangeAspect="1"/>
          </p:cNvPicPr>
          <p:nvPr/>
        </p:nvPicPr>
        <p:blipFill rotWithShape="1">
          <a:blip r:embed="rId3"/>
          <a:srcRect r="-2" b="63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13" name="TextBox 12"/>
          <p:cNvSpPr txBox="1"/>
          <p:nvPr/>
        </p:nvSpPr>
        <p:spPr>
          <a:xfrm>
            <a:off x="7161439" y="1020417"/>
            <a:ext cx="4511054" cy="5446644"/>
          </a:xfrm>
          <a:prstGeom prst="rect">
            <a:avLst/>
          </a:prstGeom>
        </p:spPr>
        <p:txBody>
          <a:bodyPr vert="horz" lIns="91440" tIns="45720" rIns="91440" bIns="45720" rtlCol="0">
            <a:normAutofit lnSpcReduction="10000"/>
          </a:bodyPr>
          <a:lstStyle/>
          <a:p>
            <a:pPr indent="-228600" defTabSz="914400">
              <a:lnSpc>
                <a:spcPct val="90000"/>
              </a:lnSpc>
              <a:spcAft>
                <a:spcPts val="600"/>
              </a:spcAft>
              <a:buFont typeface="Arial" panose="020B0604020202020204" pitchFamily="34" charset="0"/>
              <a:buChar char="•"/>
            </a:pPr>
            <a:r>
              <a:rPr lang="en-US" sz="3000"/>
              <a:t>Take Care of Yourself as part of the Web of Care.</a:t>
            </a:r>
          </a:p>
          <a:p>
            <a:pPr indent="-228600" defTabSz="914400">
              <a:lnSpc>
                <a:spcPct val="90000"/>
              </a:lnSpc>
              <a:spcAft>
                <a:spcPts val="600"/>
              </a:spcAft>
              <a:buFont typeface="Arial" panose="020B0604020202020204" pitchFamily="34" charset="0"/>
              <a:buChar char="•"/>
            </a:pPr>
            <a:endParaRPr lang="en-US" sz="3000"/>
          </a:p>
          <a:p>
            <a:pPr indent="-228600" defTabSz="914400">
              <a:lnSpc>
                <a:spcPct val="90000"/>
              </a:lnSpc>
              <a:spcAft>
                <a:spcPts val="600"/>
              </a:spcAft>
              <a:buFont typeface="Arial" panose="020B0604020202020204" pitchFamily="34" charset="0"/>
              <a:buChar char="•"/>
            </a:pPr>
            <a:r>
              <a:rPr lang="en-US" sz="3000"/>
              <a:t>We take turns in caring for each other.  </a:t>
            </a:r>
          </a:p>
          <a:p>
            <a:pPr indent="-228600" defTabSz="914400">
              <a:lnSpc>
                <a:spcPct val="90000"/>
              </a:lnSpc>
              <a:spcAft>
                <a:spcPts val="600"/>
              </a:spcAft>
              <a:buFont typeface="Arial" panose="020B0604020202020204" pitchFamily="34" charset="0"/>
              <a:buChar char="•"/>
            </a:pPr>
            <a:endParaRPr lang="en-US" sz="3000"/>
          </a:p>
          <a:p>
            <a:pPr indent="-228600" defTabSz="914400">
              <a:lnSpc>
                <a:spcPct val="90000"/>
              </a:lnSpc>
              <a:spcAft>
                <a:spcPts val="600"/>
              </a:spcAft>
              <a:buFont typeface="Arial" panose="020B0604020202020204" pitchFamily="34" charset="0"/>
              <a:buChar char="•"/>
            </a:pPr>
            <a:r>
              <a:rPr lang="en-US" sz="3000"/>
              <a:t>We are connected with the people that we serve. </a:t>
            </a:r>
          </a:p>
          <a:p>
            <a:pPr indent="-228600" defTabSz="914400">
              <a:lnSpc>
                <a:spcPct val="90000"/>
              </a:lnSpc>
              <a:spcAft>
                <a:spcPts val="600"/>
              </a:spcAft>
              <a:buFont typeface="Arial" panose="020B0604020202020204" pitchFamily="34" charset="0"/>
              <a:buChar char="•"/>
            </a:pPr>
            <a:endParaRPr lang="en-US" sz="3000"/>
          </a:p>
          <a:p>
            <a:pPr indent="-228600" defTabSz="914400">
              <a:lnSpc>
                <a:spcPct val="90000"/>
              </a:lnSpc>
              <a:spcAft>
                <a:spcPts val="600"/>
              </a:spcAft>
              <a:buFont typeface="Arial" panose="020B0604020202020204" pitchFamily="34" charset="0"/>
              <a:buChar char="•"/>
            </a:pPr>
            <a:r>
              <a:rPr lang="en-US" sz="3000"/>
              <a:t>But, as care provider, don’t meet your needs with people you are providing care. </a:t>
            </a:r>
          </a:p>
          <a:p>
            <a:pPr indent="-228600" defTabSz="914400">
              <a:lnSpc>
                <a:spcPct val="90000"/>
              </a:lnSpc>
              <a:spcAft>
                <a:spcPts val="600"/>
              </a:spcAft>
              <a:buFont typeface="Arial" panose="020B0604020202020204" pitchFamily="34" charset="0"/>
              <a:buChar char="•"/>
            </a:pPr>
            <a:endParaRPr lang="en-US" sz="2000" dirty="0"/>
          </a:p>
        </p:txBody>
      </p:sp>
      <p:sp>
        <p:nvSpPr>
          <p:cNvPr id="5" name="TextBox 4">
            <a:extLst>
              <a:ext uri="{FF2B5EF4-FFF2-40B4-BE49-F238E27FC236}">
                <a16:creationId xmlns:a16="http://schemas.microsoft.com/office/drawing/2014/main" id="{6D8FD1E3-7B78-C43C-00F8-7D124EF80CF8}"/>
              </a:ext>
            </a:extLst>
          </p:cNvPr>
          <p:cNvSpPr txBox="1"/>
          <p:nvPr/>
        </p:nvSpPr>
        <p:spPr>
          <a:xfrm>
            <a:off x="3207024" y="6205451"/>
            <a:ext cx="3127513" cy="523220"/>
          </a:xfrm>
          <a:prstGeom prst="rect">
            <a:avLst/>
          </a:prstGeom>
          <a:noFill/>
        </p:spPr>
        <p:txBody>
          <a:bodyPr wrap="square" rtlCol="0">
            <a:spAutoFit/>
          </a:bodyPr>
          <a:lstStyle/>
          <a:p>
            <a:r>
              <a:rPr lang="en-US" sz="2800" dirty="0" err="1">
                <a:solidFill>
                  <a:schemeClr val="bg1">
                    <a:lumMod val="95000"/>
                  </a:schemeClr>
                </a:solidFill>
              </a:rPr>
              <a:t>thehappygivers.com</a:t>
            </a:r>
            <a:endParaRPr lang="en-US" sz="2800" dirty="0">
              <a:solidFill>
                <a:schemeClr val="bg1">
                  <a:lumMod val="95000"/>
                </a:schemeClr>
              </a:solidFill>
            </a:endParaRPr>
          </a:p>
        </p:txBody>
      </p:sp>
      <p:sp>
        <p:nvSpPr>
          <p:cNvPr id="2" name="Date Placeholder 1">
            <a:extLst>
              <a:ext uri="{FF2B5EF4-FFF2-40B4-BE49-F238E27FC236}">
                <a16:creationId xmlns:a16="http://schemas.microsoft.com/office/drawing/2014/main" id="{910C6A12-C997-E4BF-BFCE-BCCF289F1EF2}"/>
              </a:ext>
            </a:extLst>
          </p:cNvPr>
          <p:cNvSpPr>
            <a:spLocks noGrp="1"/>
          </p:cNvSpPr>
          <p:nvPr>
            <p:ph type="dt" sz="half" idx="10"/>
          </p:nvPr>
        </p:nvSpPr>
        <p:spPr/>
        <p:txBody>
          <a:bodyPr/>
          <a:lstStyle/>
          <a:p>
            <a:r>
              <a:rPr lang="en-US"/>
              <a:t>5/18/24</a:t>
            </a:r>
            <a:endParaRPr lang="en-US" dirty="0"/>
          </a:p>
        </p:txBody>
      </p:sp>
      <p:sp>
        <p:nvSpPr>
          <p:cNvPr id="6" name="Slide Number Placeholder 5">
            <a:extLst>
              <a:ext uri="{FF2B5EF4-FFF2-40B4-BE49-F238E27FC236}">
                <a16:creationId xmlns:a16="http://schemas.microsoft.com/office/drawing/2014/main" id="{6AB47970-A99B-E41A-A1F2-1E4596EF0DB2}"/>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81276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784A61-673D-46C8-BC99-953D3F32ABF9}"/>
              </a:ext>
            </a:extLst>
          </p:cNvPr>
          <p:cNvSpPr>
            <a:spLocks noGrp="1"/>
          </p:cNvSpPr>
          <p:nvPr>
            <p:ph type="title"/>
          </p:nvPr>
        </p:nvSpPr>
        <p:spPr>
          <a:xfrm>
            <a:off x="640080" y="325369"/>
            <a:ext cx="4368602" cy="1956841"/>
          </a:xfrm>
        </p:spPr>
        <p:txBody>
          <a:bodyPr anchor="b">
            <a:normAutofit/>
          </a:bodyPr>
          <a:lstStyle/>
          <a:p>
            <a:r>
              <a:rPr lang="en-US" sz="5400"/>
              <a:t>Howdy</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169BC7-2040-B7C4-E497-E14F0168AFA1}"/>
              </a:ext>
            </a:extLst>
          </p:cNvPr>
          <p:cNvSpPr>
            <a:spLocks noGrp="1"/>
          </p:cNvSpPr>
          <p:nvPr>
            <p:ph idx="1"/>
          </p:nvPr>
        </p:nvSpPr>
        <p:spPr>
          <a:xfrm>
            <a:off x="640080" y="2872899"/>
            <a:ext cx="4243589" cy="3320668"/>
          </a:xfrm>
        </p:spPr>
        <p:txBody>
          <a:bodyPr>
            <a:normAutofit fontScale="92500" lnSpcReduction="10000"/>
          </a:bodyPr>
          <a:lstStyle/>
          <a:p>
            <a:r>
              <a:rPr lang="en-US" sz="1800" dirty="0"/>
              <a:t>Bias</a:t>
            </a:r>
          </a:p>
          <a:p>
            <a:pPr lvl="1"/>
            <a:r>
              <a:rPr lang="en-US" sz="1800" dirty="0"/>
              <a:t>Recovering Baptist</a:t>
            </a:r>
          </a:p>
          <a:p>
            <a:pPr lvl="1"/>
            <a:r>
              <a:rPr lang="en-US" sz="1800" dirty="0"/>
              <a:t>Recovering Psychologist </a:t>
            </a:r>
          </a:p>
          <a:p>
            <a:pPr lvl="1"/>
            <a:r>
              <a:rPr lang="en-US" sz="1800" dirty="0"/>
              <a:t>Practicing Pastor and Doctoral Student in Soul Care and Trauma</a:t>
            </a:r>
          </a:p>
          <a:p>
            <a:r>
              <a:rPr lang="en-US" sz="1800" dirty="0"/>
              <a:t>Assumptions </a:t>
            </a:r>
          </a:p>
          <a:p>
            <a:pPr lvl="1"/>
            <a:r>
              <a:rPr lang="en-US" sz="1800" dirty="0"/>
              <a:t>You have been exposed to care</a:t>
            </a:r>
          </a:p>
          <a:p>
            <a:pPr lvl="1"/>
            <a:r>
              <a:rPr lang="en-US" sz="1800" dirty="0"/>
              <a:t>You will continue to be in training and formation.  </a:t>
            </a:r>
          </a:p>
          <a:p>
            <a:r>
              <a:rPr lang="en-US" sz="1800" dirty="0"/>
              <a:t>Plan </a:t>
            </a:r>
          </a:p>
          <a:p>
            <a:pPr lvl="1"/>
            <a:r>
              <a:rPr lang="en-US" sz="1800" dirty="0"/>
              <a:t>Brief, Practical Overview </a:t>
            </a:r>
          </a:p>
          <a:p>
            <a:pPr lvl="1"/>
            <a:r>
              <a:rPr lang="en-US" sz="1800" dirty="0"/>
              <a:t>Q &amp; A</a:t>
            </a:r>
          </a:p>
        </p:txBody>
      </p:sp>
      <p:pic>
        <p:nvPicPr>
          <p:cNvPr id="5" name="Picture 4" descr="Coach's whistle">
            <a:extLst>
              <a:ext uri="{FF2B5EF4-FFF2-40B4-BE49-F238E27FC236}">
                <a16:creationId xmlns:a16="http://schemas.microsoft.com/office/drawing/2014/main" id="{C82E40FD-9DB1-BD93-B49F-B11F93306556}"/>
              </a:ext>
            </a:extLst>
          </p:cNvPr>
          <p:cNvPicPr>
            <a:picLocks noChangeAspect="1"/>
          </p:cNvPicPr>
          <p:nvPr/>
        </p:nvPicPr>
        <p:blipFill rotWithShape="1">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Date Placeholder 3">
            <a:extLst>
              <a:ext uri="{FF2B5EF4-FFF2-40B4-BE49-F238E27FC236}">
                <a16:creationId xmlns:a16="http://schemas.microsoft.com/office/drawing/2014/main" id="{420493B6-0FCA-DBF9-B579-53F21B6EFC97}"/>
              </a:ext>
            </a:extLst>
          </p:cNvPr>
          <p:cNvSpPr>
            <a:spLocks noGrp="1"/>
          </p:cNvSpPr>
          <p:nvPr>
            <p:ph type="dt" sz="half" idx="10"/>
          </p:nvPr>
        </p:nvSpPr>
        <p:spPr/>
        <p:txBody>
          <a:bodyPr/>
          <a:lstStyle/>
          <a:p>
            <a:r>
              <a:rPr lang="en-US" dirty="0"/>
              <a:t>5/18/24</a:t>
            </a:r>
          </a:p>
        </p:txBody>
      </p:sp>
      <p:sp>
        <p:nvSpPr>
          <p:cNvPr id="7" name="Slide Number Placeholder 6">
            <a:extLst>
              <a:ext uri="{FF2B5EF4-FFF2-40B4-BE49-F238E27FC236}">
                <a16:creationId xmlns:a16="http://schemas.microsoft.com/office/drawing/2014/main" id="{494248F9-7FE4-957B-28DC-23D9E23417A3}"/>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731414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pointing up with her finger&#10;&#10;Description automatically generated with medium confidence">
            <a:extLst>
              <a:ext uri="{FF2B5EF4-FFF2-40B4-BE49-F238E27FC236}">
                <a16:creationId xmlns:a16="http://schemas.microsoft.com/office/drawing/2014/main" id="{091A85A6-0EFA-5C4C-7309-C87092B1BAE4}"/>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2" name="Date Placeholder 1">
            <a:extLst>
              <a:ext uri="{FF2B5EF4-FFF2-40B4-BE49-F238E27FC236}">
                <a16:creationId xmlns:a16="http://schemas.microsoft.com/office/drawing/2014/main" id="{6DED4DAB-485F-A818-34DD-DC72DB067149}"/>
              </a:ext>
            </a:extLst>
          </p:cNvPr>
          <p:cNvSpPr>
            <a:spLocks noGrp="1"/>
          </p:cNvSpPr>
          <p:nvPr>
            <p:ph type="dt" sz="half" idx="10"/>
          </p:nvPr>
        </p:nvSpPr>
        <p:spPr/>
        <p:txBody>
          <a:bodyPr/>
          <a:lstStyle/>
          <a:p>
            <a:r>
              <a:rPr lang="en-US"/>
              <a:t>5/18/24</a:t>
            </a:r>
            <a:endParaRPr lang="en-US" dirty="0"/>
          </a:p>
        </p:txBody>
      </p:sp>
      <p:sp>
        <p:nvSpPr>
          <p:cNvPr id="4" name="Slide Number Placeholder 3">
            <a:extLst>
              <a:ext uri="{FF2B5EF4-FFF2-40B4-BE49-F238E27FC236}">
                <a16:creationId xmlns:a16="http://schemas.microsoft.com/office/drawing/2014/main" id="{C409BC96-33A4-4DF3-D1F9-8F08444718EF}"/>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118878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ACAF3AD2-CE45-B885-00F6-55022A4A5C43}"/>
              </a:ext>
            </a:extLst>
          </p:cNvPr>
          <p:cNvPicPr>
            <a:picLocks noChangeAspect="1"/>
          </p:cNvPicPr>
          <p:nvPr/>
        </p:nvPicPr>
        <p:blipFill rotWithShape="1">
          <a:blip r:embed="rId2"/>
          <a:srcRect t="17677" b="26084"/>
          <a:stretch/>
        </p:blipFill>
        <p:spPr>
          <a:xfrm>
            <a:off x="562393" y="316923"/>
            <a:ext cx="11067213" cy="6224154"/>
          </a:xfrm>
          <a:prstGeom prst="rect">
            <a:avLst/>
          </a:prstGeom>
        </p:spPr>
      </p:pic>
      <p:sp>
        <p:nvSpPr>
          <p:cNvPr id="3" name="Date Placeholder 2">
            <a:extLst>
              <a:ext uri="{FF2B5EF4-FFF2-40B4-BE49-F238E27FC236}">
                <a16:creationId xmlns:a16="http://schemas.microsoft.com/office/drawing/2014/main" id="{54E3C9CF-419C-1D08-D004-17D796653762}"/>
              </a:ext>
            </a:extLst>
          </p:cNvPr>
          <p:cNvSpPr>
            <a:spLocks noGrp="1"/>
          </p:cNvSpPr>
          <p:nvPr>
            <p:ph type="dt" sz="half" idx="10"/>
          </p:nvPr>
        </p:nvSpPr>
        <p:spPr/>
        <p:txBody>
          <a:bodyPr/>
          <a:lstStyle/>
          <a:p>
            <a:r>
              <a:rPr lang="en-US"/>
              <a:t>5/18/24</a:t>
            </a:r>
            <a:endParaRPr lang="en-US" dirty="0"/>
          </a:p>
        </p:txBody>
      </p:sp>
      <p:sp>
        <p:nvSpPr>
          <p:cNvPr id="5" name="Slide Number Placeholder 4">
            <a:extLst>
              <a:ext uri="{FF2B5EF4-FFF2-40B4-BE49-F238E27FC236}">
                <a16:creationId xmlns:a16="http://schemas.microsoft.com/office/drawing/2014/main" id="{11942403-EE07-FAC2-0052-5D71A03456BD}"/>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03893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B94BC6-735C-EA9E-B4DE-C6F3B791F52F}"/>
              </a:ext>
            </a:extLst>
          </p:cNvPr>
          <p:cNvSpPr>
            <a:spLocks noGrp="1"/>
          </p:cNvSpPr>
          <p:nvPr>
            <p:ph type="dt" sz="half" idx="10"/>
          </p:nvPr>
        </p:nvSpPr>
        <p:spPr/>
        <p:txBody>
          <a:bodyPr/>
          <a:lstStyle/>
          <a:p>
            <a:r>
              <a:rPr lang="en-US"/>
              <a:t>5/18/24</a:t>
            </a:r>
            <a:endParaRPr lang="en-US" dirty="0"/>
          </a:p>
        </p:txBody>
      </p:sp>
      <p:sp>
        <p:nvSpPr>
          <p:cNvPr id="3" name="Slide Number Placeholder 2">
            <a:extLst>
              <a:ext uri="{FF2B5EF4-FFF2-40B4-BE49-F238E27FC236}">
                <a16:creationId xmlns:a16="http://schemas.microsoft.com/office/drawing/2014/main" id="{A0DFBDB2-285A-32AA-4D62-B945EAF63B36}"/>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4" name="TextBox 3">
            <a:extLst>
              <a:ext uri="{FF2B5EF4-FFF2-40B4-BE49-F238E27FC236}">
                <a16:creationId xmlns:a16="http://schemas.microsoft.com/office/drawing/2014/main" id="{C71C03B7-4F5B-773C-A3F4-33DA767A5436}"/>
              </a:ext>
            </a:extLst>
          </p:cNvPr>
          <p:cNvSpPr txBox="1"/>
          <p:nvPr/>
        </p:nvSpPr>
        <p:spPr>
          <a:xfrm>
            <a:off x="2002571" y="1543868"/>
            <a:ext cx="8186857" cy="3770263"/>
          </a:xfrm>
          <a:prstGeom prst="rect">
            <a:avLst/>
          </a:prstGeom>
          <a:noFill/>
        </p:spPr>
        <p:txBody>
          <a:bodyPr wrap="none" rtlCol="0">
            <a:spAutoFit/>
          </a:bodyPr>
          <a:lstStyle/>
          <a:p>
            <a:r>
              <a:rPr lang="en-US" sz="23900" dirty="0"/>
              <a:t>Q &amp; A </a:t>
            </a:r>
          </a:p>
        </p:txBody>
      </p:sp>
    </p:spTree>
    <p:extLst>
      <p:ext uri="{BB962C8B-B14F-4D97-AF65-F5344CB8AC3E}">
        <p14:creationId xmlns:p14="http://schemas.microsoft.com/office/powerpoint/2010/main" val="135703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 name="Rectangle 1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D2209E-C910-8DB0-1676-5F01273786E5}"/>
              </a:ext>
            </a:extLst>
          </p:cNvPr>
          <p:cNvSpPr>
            <a:spLocks noGrp="1"/>
          </p:cNvSpPr>
          <p:nvPr>
            <p:ph type="title"/>
          </p:nvPr>
        </p:nvSpPr>
        <p:spPr>
          <a:xfrm>
            <a:off x="761803" y="350196"/>
            <a:ext cx="4646904" cy="1624520"/>
          </a:xfrm>
        </p:spPr>
        <p:txBody>
          <a:bodyPr anchor="ctr">
            <a:normAutofit/>
          </a:bodyPr>
          <a:lstStyle/>
          <a:p>
            <a:r>
              <a:rPr lang="en-US" sz="4000"/>
              <a:t>Next Steps</a:t>
            </a:r>
          </a:p>
        </p:txBody>
      </p:sp>
      <p:sp>
        <p:nvSpPr>
          <p:cNvPr id="3" name="Content Placeholder 2">
            <a:extLst>
              <a:ext uri="{FF2B5EF4-FFF2-40B4-BE49-F238E27FC236}">
                <a16:creationId xmlns:a16="http://schemas.microsoft.com/office/drawing/2014/main" id="{360A0065-4239-4295-7455-A9F15BFD227E}"/>
              </a:ext>
            </a:extLst>
          </p:cNvPr>
          <p:cNvSpPr>
            <a:spLocks noGrp="1"/>
          </p:cNvSpPr>
          <p:nvPr>
            <p:ph idx="1"/>
          </p:nvPr>
        </p:nvSpPr>
        <p:spPr>
          <a:xfrm>
            <a:off x="761802" y="2743200"/>
            <a:ext cx="4646905" cy="3613149"/>
          </a:xfrm>
        </p:spPr>
        <p:txBody>
          <a:bodyPr anchor="ctr">
            <a:normAutofit/>
          </a:bodyPr>
          <a:lstStyle/>
          <a:p>
            <a:pPr marL="342900" marR="0" lvl="0" indent="-342900">
              <a:spcBef>
                <a:spcPts val="0"/>
              </a:spcBef>
              <a:spcAft>
                <a:spcPts val="0"/>
              </a:spcAft>
              <a:buFont typeface="+mj-lt"/>
              <a:buAutoNum type="arabicPeriod"/>
            </a:pPr>
            <a:r>
              <a:rPr lang="en-US" sz="1900" kern="100" dirty="0">
                <a:effectLst/>
                <a:latin typeface="Calibri" panose="020F0502020204030204" pitchFamily="34" charset="0"/>
                <a:ea typeface="Aptos" panose="020B0004020202020204" pitchFamily="34" charset="0"/>
                <a:cs typeface="Times New Roman" panose="02020603050405020304" pitchFamily="18" charset="0"/>
              </a:rPr>
              <a:t>Connect with a group of clergy</a:t>
            </a:r>
          </a:p>
          <a:p>
            <a:pPr marL="0" marR="0" lvl="0" indent="0">
              <a:spcBef>
                <a:spcPts val="0"/>
              </a:spcBef>
              <a:spcAft>
                <a:spcPts val="0"/>
              </a:spcAft>
              <a:buNone/>
            </a:pP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spcBef>
                <a:spcPts val="0"/>
              </a:spcBef>
              <a:spcAft>
                <a:spcPts val="0"/>
              </a:spcAft>
              <a:buNone/>
            </a:pPr>
            <a:r>
              <a:rPr lang="en-US" sz="1900" kern="100" dirty="0">
                <a:effectLst/>
                <a:latin typeface="Calibri" panose="020F0502020204030204" pitchFamily="34" charset="0"/>
                <a:ea typeface="Aptos" panose="020B0004020202020204" pitchFamily="34" charset="0"/>
                <a:cs typeface="Times New Roman" panose="02020603050405020304" pitchFamily="18" charset="0"/>
              </a:rPr>
              <a:t>2. Develop Referral Lists for Your Community</a:t>
            </a: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900" kern="100" dirty="0">
                <a:effectLst/>
                <a:latin typeface="Calibri" panose="020F0502020204030204" pitchFamily="34" charset="0"/>
                <a:ea typeface="Aptos" panose="020B0004020202020204" pitchFamily="34" charset="0"/>
                <a:cs typeface="Times New Roman" panose="02020603050405020304" pitchFamily="18" charset="0"/>
              </a:rPr>
              <a:t>Local Providers or Community Service Board</a:t>
            </a: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900" kern="100" dirty="0" err="1">
                <a:effectLst/>
                <a:highlight>
                  <a:srgbClr val="FFFFFF"/>
                </a:highlight>
                <a:latin typeface="Calibri" panose="020F0502020204030204" pitchFamily="34" charset="0"/>
                <a:ea typeface="Aptos" panose="020B0004020202020204" pitchFamily="34" charset="0"/>
                <a:cs typeface="Times New Roman" panose="02020603050405020304" pitchFamily="18" charset="0"/>
              </a:rPr>
              <a:t>findtreatment.gov</a:t>
            </a:r>
            <a:r>
              <a:rPr lang="en-US" sz="1900" kern="100" dirty="0">
                <a:effectLst/>
                <a:highlight>
                  <a:srgbClr val="FFFFFF"/>
                </a:highlight>
                <a:latin typeface="Calibri" panose="020F0502020204030204" pitchFamily="34" charset="0"/>
                <a:ea typeface="Aptos" panose="020B0004020202020204" pitchFamily="34" charset="0"/>
                <a:cs typeface="Times New Roman" panose="02020603050405020304" pitchFamily="18" charset="0"/>
              </a:rPr>
              <a:t> is a confidential and anonymous resource for persons seeking treatment for mental and substance use disorders</a:t>
            </a:r>
            <a:r>
              <a:rPr lang="en-US" sz="19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spcBef>
                <a:spcPts val="0"/>
              </a:spcBef>
              <a:buFont typeface="Symbol" pitchFamily="2" charset="2"/>
              <a:buChar char=""/>
            </a:pPr>
            <a:r>
              <a:rPr lang="en-US" sz="1900" kern="100" dirty="0">
                <a:effectLst/>
                <a:latin typeface="Calibri" panose="020F0502020204030204" pitchFamily="34" charset="0"/>
                <a:ea typeface="Aptos" panose="020B0004020202020204" pitchFamily="34" charset="0"/>
                <a:cs typeface="Times New Roman" panose="02020603050405020304" pitchFamily="18" charset="0"/>
              </a:rPr>
              <a:t>211virginia.org to find local resources for a variety of needs </a:t>
            </a: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spcBef>
                <a:spcPts val="0"/>
              </a:spcBef>
              <a:spcAft>
                <a:spcPts val="800"/>
              </a:spcAft>
              <a:buFont typeface="Symbol" pitchFamily="2" charset="2"/>
              <a:buChar char=""/>
            </a:pPr>
            <a:r>
              <a:rPr lang="en-US" sz="1900" kern="100" dirty="0">
                <a:effectLst/>
                <a:latin typeface="Calibri" panose="020F0502020204030204" pitchFamily="34" charset="0"/>
                <a:ea typeface="Aptos" panose="020B0004020202020204" pitchFamily="34" charset="0"/>
                <a:cs typeface="Times New Roman" panose="02020603050405020304" pitchFamily="18" charset="0"/>
              </a:rPr>
              <a:t>Other resources like support groups</a:t>
            </a: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900" dirty="0"/>
          </a:p>
        </p:txBody>
      </p:sp>
      <p:sp>
        <p:nvSpPr>
          <p:cNvPr id="4" name="Date Placeholder 3">
            <a:extLst>
              <a:ext uri="{FF2B5EF4-FFF2-40B4-BE49-F238E27FC236}">
                <a16:creationId xmlns:a16="http://schemas.microsoft.com/office/drawing/2014/main" id="{954B04B2-E814-0FE0-D549-DE860B27271F}"/>
              </a:ext>
            </a:extLst>
          </p:cNvPr>
          <p:cNvSpPr>
            <a:spLocks noGrp="1"/>
          </p:cNvSpPr>
          <p:nvPr>
            <p:ph type="dt" sz="half" idx="10"/>
          </p:nvPr>
        </p:nvSpPr>
        <p:spPr>
          <a:xfrm>
            <a:off x="761802" y="6356350"/>
            <a:ext cx="2819598" cy="365125"/>
          </a:xfrm>
        </p:spPr>
        <p:txBody>
          <a:bodyPr>
            <a:normAutofit/>
          </a:bodyPr>
          <a:lstStyle/>
          <a:p>
            <a:pPr>
              <a:spcAft>
                <a:spcPts val="600"/>
              </a:spcAft>
            </a:pPr>
            <a:r>
              <a:rPr lang="en-US">
                <a:solidFill>
                  <a:schemeClr val="tx1"/>
                </a:solidFill>
              </a:rPr>
              <a:t>5/18/24</a:t>
            </a:r>
          </a:p>
        </p:txBody>
      </p:sp>
      <p:pic>
        <p:nvPicPr>
          <p:cNvPr id="7" name="Picture 6" descr="White puzzle with one red piece">
            <a:extLst>
              <a:ext uri="{FF2B5EF4-FFF2-40B4-BE49-F238E27FC236}">
                <a16:creationId xmlns:a16="http://schemas.microsoft.com/office/drawing/2014/main" id="{E0F26E33-FE90-8C5B-7E02-44569DF3FA37}"/>
              </a:ext>
            </a:extLst>
          </p:cNvPr>
          <p:cNvPicPr>
            <a:picLocks noChangeAspect="1"/>
          </p:cNvPicPr>
          <p:nvPr/>
        </p:nvPicPr>
        <p:blipFill rotWithShape="1">
          <a:blip r:embed="rId2"/>
          <a:srcRect l="25722" r="24223"/>
          <a:stretch/>
        </p:blipFill>
        <p:spPr>
          <a:xfrm>
            <a:off x="6096000" y="1"/>
            <a:ext cx="6102825" cy="6858000"/>
          </a:xfrm>
          <a:prstGeom prst="rect">
            <a:avLst/>
          </a:prstGeom>
        </p:spPr>
      </p:pic>
      <p:sp>
        <p:nvSpPr>
          <p:cNvPr id="5" name="Slide Number Placeholder 4">
            <a:extLst>
              <a:ext uri="{FF2B5EF4-FFF2-40B4-BE49-F238E27FC236}">
                <a16:creationId xmlns:a16="http://schemas.microsoft.com/office/drawing/2014/main" id="{088B81FF-DABC-DFAE-3E50-5B6FAC931474}"/>
              </a:ext>
            </a:extLst>
          </p:cNvPr>
          <p:cNvSpPr>
            <a:spLocks noGrp="1"/>
          </p:cNvSpPr>
          <p:nvPr>
            <p:ph type="sldNum" sz="quarter" idx="12"/>
          </p:nvPr>
        </p:nvSpPr>
        <p:spPr>
          <a:xfrm>
            <a:off x="8732520" y="6356350"/>
            <a:ext cx="3200400" cy="365125"/>
          </a:xfrm>
        </p:spPr>
        <p:txBody>
          <a:bodyPr>
            <a:normAutofit/>
          </a:bodyPr>
          <a:lstStyle/>
          <a:p>
            <a:pPr>
              <a:spcAft>
                <a:spcPts val="600"/>
              </a:spcAft>
            </a:pPr>
            <a:fld id="{D57F1E4F-1CFF-5643-939E-217C01CDF565}" type="slidenum">
              <a:rPr lang="en-US">
                <a:solidFill>
                  <a:srgbClr val="FFFFFF"/>
                </a:solidFill>
              </a:rPr>
              <a:pPr>
                <a:spcAft>
                  <a:spcPts val="600"/>
                </a:spcAft>
              </a:pPr>
              <a:t>23</a:t>
            </a:fld>
            <a:endParaRPr lang="en-US">
              <a:solidFill>
                <a:srgbClr val="FFFFFF"/>
              </a:solidFill>
            </a:endParaRPr>
          </a:p>
        </p:txBody>
      </p:sp>
    </p:spTree>
    <p:extLst>
      <p:ext uri="{BB962C8B-B14F-4D97-AF65-F5344CB8AC3E}">
        <p14:creationId xmlns:p14="http://schemas.microsoft.com/office/powerpoint/2010/main" val="4172790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D2209E-C910-8DB0-1676-5F01273786E5}"/>
              </a:ext>
            </a:extLst>
          </p:cNvPr>
          <p:cNvSpPr>
            <a:spLocks noGrp="1"/>
          </p:cNvSpPr>
          <p:nvPr>
            <p:ph type="title"/>
          </p:nvPr>
        </p:nvSpPr>
        <p:spPr>
          <a:xfrm>
            <a:off x="5297762" y="329184"/>
            <a:ext cx="6251110" cy="1783080"/>
          </a:xfrm>
        </p:spPr>
        <p:txBody>
          <a:bodyPr anchor="b">
            <a:normAutofit/>
          </a:bodyPr>
          <a:lstStyle/>
          <a:p>
            <a:r>
              <a:rPr lang="en-US" sz="5400" dirty="0"/>
              <a:t>Next Steps</a:t>
            </a:r>
          </a:p>
        </p:txBody>
      </p:sp>
      <p:pic>
        <p:nvPicPr>
          <p:cNvPr id="7" name="Picture 6" descr="White puzzle with one red piece">
            <a:extLst>
              <a:ext uri="{FF2B5EF4-FFF2-40B4-BE49-F238E27FC236}">
                <a16:creationId xmlns:a16="http://schemas.microsoft.com/office/drawing/2014/main" id="{1BE913E6-71DC-0BB5-4B1D-BADE2F1B356B}"/>
              </a:ext>
            </a:extLst>
          </p:cNvPr>
          <p:cNvPicPr>
            <a:picLocks noChangeAspect="1"/>
          </p:cNvPicPr>
          <p:nvPr/>
        </p:nvPicPr>
        <p:blipFill rotWithShape="1">
          <a:blip r:embed="rId2"/>
          <a:srcRect l="31649" r="3015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0A0065-4239-4295-7455-A9F15BFD227E}"/>
              </a:ext>
            </a:extLst>
          </p:cNvPr>
          <p:cNvSpPr>
            <a:spLocks noGrp="1"/>
          </p:cNvSpPr>
          <p:nvPr>
            <p:ph idx="1"/>
          </p:nvPr>
        </p:nvSpPr>
        <p:spPr>
          <a:xfrm>
            <a:off x="4811151" y="2706623"/>
            <a:ext cx="6907237" cy="4014851"/>
          </a:xfrm>
        </p:spPr>
        <p:txBody>
          <a:bodyPr>
            <a:normAutofit fontScale="92500"/>
          </a:bodyPr>
          <a:lstStyle/>
          <a:p>
            <a:pPr marL="0" marR="0" lvl="0" indent="0">
              <a:spcBef>
                <a:spcPts val="0"/>
              </a:spcBef>
              <a:spcAft>
                <a:spcPts val="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3.</a:t>
            </a:r>
            <a:r>
              <a:rPr lang="en-US" sz="1800" kern="100" dirty="0">
                <a:effectLst/>
                <a:latin typeface="Calibri" panose="020F0502020204030204" pitchFamily="34" charset="0"/>
                <a:ea typeface="Aptos" panose="020B0004020202020204" pitchFamily="34" charset="0"/>
                <a:cs typeface="Calibri" panose="020F0502020204030204" pitchFamily="34" charset="0"/>
              </a:rPr>
              <a:t> Train for Crisis Response </a:t>
            </a:r>
          </a:p>
          <a:p>
            <a:pPr marL="800100" lvl="1" indent="-342900">
              <a:spcBef>
                <a:spcPts val="0"/>
              </a:spcBef>
              <a:buFont typeface="Symbol" pitchFamily="2" charset="2"/>
              <a:buChar char=""/>
            </a:pPr>
            <a:r>
              <a:rPr lang="en-US" sz="1800" kern="100" dirty="0">
                <a:effectLst/>
                <a:latin typeface="Calibri" panose="020F0502020204030204" pitchFamily="34" charset="0"/>
                <a:ea typeface="Aptos" panose="020B0004020202020204" pitchFamily="34" charset="0"/>
                <a:cs typeface="Calibri" panose="020F0502020204030204" pitchFamily="34" charset="0"/>
              </a:rPr>
              <a:t>Spiritual First Aid  (Assessing and Referring in Religious Context) https://</a:t>
            </a:r>
            <a:r>
              <a:rPr lang="en-US" sz="1800" kern="100" dirty="0" err="1">
                <a:effectLst/>
                <a:latin typeface="Calibri" panose="020F0502020204030204" pitchFamily="34" charset="0"/>
                <a:ea typeface="Aptos" panose="020B0004020202020204" pitchFamily="34" charset="0"/>
                <a:cs typeface="Calibri" panose="020F0502020204030204" pitchFamily="34" charset="0"/>
              </a:rPr>
              <a:t>www.spiritualfirstaid.org</a:t>
            </a:r>
            <a:endParaRPr lang="en-US" sz="1800" kern="100" dirty="0">
              <a:effectLst/>
              <a:latin typeface="Calibri" panose="020F0502020204030204" pitchFamily="34" charset="0"/>
              <a:ea typeface="Aptos" panose="020B0004020202020204" pitchFamily="34" charset="0"/>
              <a:cs typeface="Calibri" panose="020F0502020204030204" pitchFamily="34" charset="0"/>
            </a:endParaRPr>
          </a:p>
          <a:p>
            <a:pPr marL="800100" lvl="1" indent="-342900">
              <a:spcBef>
                <a:spcPts val="0"/>
              </a:spcBef>
              <a:buFont typeface="Symbol" pitchFamily="2" charset="2"/>
              <a:buChar char=""/>
            </a:pPr>
            <a:r>
              <a:rPr lang="en-US" sz="1800" kern="100" dirty="0">
                <a:effectLst/>
                <a:latin typeface="Calibri" panose="020F0502020204030204" pitchFamily="34" charset="0"/>
                <a:ea typeface="Aptos" panose="020B0004020202020204" pitchFamily="34" charset="0"/>
                <a:cs typeface="Calibri" panose="020F0502020204030204" pitchFamily="34" charset="0"/>
              </a:rPr>
              <a:t>Mental Health First Aid (Suicide and Crisis Care) https://</a:t>
            </a:r>
            <a:r>
              <a:rPr lang="en-US" sz="1800" kern="100" dirty="0" err="1">
                <a:effectLst/>
                <a:latin typeface="Calibri" panose="020F0502020204030204" pitchFamily="34" charset="0"/>
                <a:ea typeface="Aptos" panose="020B0004020202020204" pitchFamily="34" charset="0"/>
                <a:cs typeface="Calibri" panose="020F0502020204030204" pitchFamily="34" charset="0"/>
              </a:rPr>
              <a:t>www.mentalhealthfirstaid.org</a:t>
            </a:r>
            <a:endParaRPr lang="en-US" sz="1800" kern="100" dirty="0">
              <a:effectLst/>
              <a:latin typeface="Calibri" panose="020F0502020204030204" pitchFamily="34" charset="0"/>
              <a:ea typeface="Aptos" panose="020B0004020202020204" pitchFamily="34" charset="0"/>
              <a:cs typeface="Calibri" panose="020F0502020204030204" pitchFamily="34" charset="0"/>
            </a:endParaRPr>
          </a:p>
          <a:p>
            <a:pPr marL="800100" lvl="1" indent="-342900">
              <a:spcBef>
                <a:spcPts val="0"/>
              </a:spcBef>
              <a:buFont typeface="Symbol" pitchFamily="2" charset="2"/>
              <a:buChar char=""/>
            </a:pPr>
            <a:r>
              <a:rPr lang="en-US" sz="1800" kern="100" dirty="0">
                <a:effectLst/>
                <a:latin typeface="Calibri" panose="020F0502020204030204" pitchFamily="34" charset="0"/>
                <a:ea typeface="Aptos" panose="020B0004020202020204" pitchFamily="34" charset="0"/>
                <a:cs typeface="Calibri" panose="020F0502020204030204" pitchFamily="34" charset="0"/>
              </a:rPr>
              <a:t>Psychological First Aid (Trauma and Disasters) https://</a:t>
            </a:r>
            <a:r>
              <a:rPr lang="en-US" sz="1800" kern="100" dirty="0" err="1">
                <a:effectLst/>
                <a:latin typeface="Calibri" panose="020F0502020204030204" pitchFamily="34" charset="0"/>
                <a:ea typeface="Aptos" panose="020B0004020202020204" pitchFamily="34" charset="0"/>
                <a:cs typeface="Calibri" panose="020F0502020204030204" pitchFamily="34" charset="0"/>
              </a:rPr>
              <a:t>www.nctsn.org</a:t>
            </a:r>
            <a:r>
              <a:rPr lang="en-US" sz="1800" kern="100" dirty="0">
                <a:effectLst/>
                <a:latin typeface="Calibri" panose="020F0502020204030204" pitchFamily="34" charset="0"/>
                <a:ea typeface="Aptos" panose="020B0004020202020204" pitchFamily="34" charset="0"/>
                <a:cs typeface="Calibri" panose="020F0502020204030204" pitchFamily="34" charset="0"/>
              </a:rPr>
              <a:t>/treatments-and-practices/psychological-first-aid-and-skills-for-psychological-recovery </a:t>
            </a:r>
          </a:p>
          <a:p>
            <a:pPr marL="800100" lvl="1" indent="-342900">
              <a:spcBef>
                <a:spcPts val="0"/>
              </a:spcBef>
              <a:buFont typeface="Symbol" pitchFamily="2" charset="2"/>
              <a:buChar char=""/>
            </a:pPr>
            <a:r>
              <a:rPr lang="en-US" sz="1800" kern="100" dirty="0">
                <a:effectLst/>
                <a:latin typeface="Calibri" panose="020F0502020204030204" pitchFamily="34" charset="0"/>
                <a:ea typeface="Aptos" panose="020B0004020202020204" pitchFamily="34" charset="0"/>
                <a:cs typeface="Calibri" panose="020F0502020204030204" pitchFamily="34" charset="0"/>
              </a:rPr>
              <a:t>QPR (Suicidal Recognition and Response) </a:t>
            </a:r>
            <a:r>
              <a:rPr lang="en-US" sz="1800" u="sng" kern="100" dirty="0">
                <a:effectLst/>
                <a:latin typeface="Calibri" panose="020F0502020204030204" pitchFamily="34" charset="0"/>
                <a:ea typeface="Aptos" panose="020B0004020202020204" pitchFamily="34" charset="0"/>
                <a:cs typeface="Calibri" panose="020F0502020204030204" pitchFamily="34" charset="0"/>
              </a:rPr>
              <a:t>https://</a:t>
            </a:r>
            <a:r>
              <a:rPr lang="en-US" sz="1800" u="sng" kern="100" dirty="0" err="1">
                <a:effectLst/>
                <a:latin typeface="Calibri" panose="020F0502020204030204" pitchFamily="34" charset="0"/>
                <a:ea typeface="Aptos" panose="020B0004020202020204" pitchFamily="34" charset="0"/>
                <a:cs typeface="Calibri" panose="020F0502020204030204" pitchFamily="34" charset="0"/>
              </a:rPr>
              <a:t>qprinstitute.com</a:t>
            </a:r>
            <a:endParaRPr lang="en-US" sz="1800" u="sng" kern="100" dirty="0">
              <a:effectLst/>
              <a:latin typeface="Calibri" panose="020F0502020204030204" pitchFamily="34" charset="0"/>
              <a:ea typeface="Aptos" panose="020B0004020202020204" pitchFamily="34" charset="0"/>
              <a:cs typeface="Calibri" panose="020F0502020204030204" pitchFamily="34" charset="0"/>
            </a:endParaRPr>
          </a:p>
          <a:p>
            <a:pPr marL="800100" lvl="1" indent="-342900">
              <a:spcBef>
                <a:spcPts val="0"/>
              </a:spcBef>
              <a:buFont typeface="Symbol" pitchFamily="2" charset="2"/>
              <a:buChar char=""/>
            </a:pPr>
            <a:endParaRPr lang="en-US" sz="1800" kern="100" dirty="0">
              <a:effectLst/>
              <a:latin typeface="Calibri" panose="020F0502020204030204" pitchFamily="34" charset="0"/>
              <a:ea typeface="Aptos" panose="020B0004020202020204" pitchFamily="34" charset="0"/>
              <a:cs typeface="Calibri" panose="020F0502020204030204" pitchFamily="34" charset="0"/>
            </a:endParaRPr>
          </a:p>
          <a:p>
            <a:pPr marL="0" marR="0" lvl="0" indent="0">
              <a:spcBef>
                <a:spcPts val="0"/>
              </a:spcBef>
              <a:spcAft>
                <a:spcPts val="0"/>
              </a:spcAft>
              <a:buNone/>
            </a:pPr>
            <a:r>
              <a:rPr lang="en-US" sz="1800" kern="100" dirty="0">
                <a:latin typeface="Calibri" panose="020F0502020204030204" pitchFamily="34" charset="0"/>
                <a:ea typeface="Aptos" panose="020B0004020202020204" pitchFamily="34" charset="0"/>
                <a:cs typeface="Calibri" panose="020F0502020204030204" pitchFamily="34" charset="0"/>
              </a:rPr>
              <a:t>4. </a:t>
            </a:r>
            <a:r>
              <a:rPr lang="en-US" sz="1800" kern="100" dirty="0">
                <a:effectLst/>
                <a:latin typeface="Calibri" panose="020F0502020204030204" pitchFamily="34" charset="0"/>
                <a:ea typeface="Aptos" panose="020B0004020202020204" pitchFamily="34" charset="0"/>
                <a:cs typeface="Calibri" panose="020F0502020204030204" pitchFamily="34" charset="0"/>
              </a:rPr>
              <a:t>Strengthen Care Skills and Support Church Partners</a:t>
            </a:r>
          </a:p>
          <a:p>
            <a:pPr marL="800100" lvl="1" indent="-342900">
              <a:spcBef>
                <a:spcPts val="0"/>
              </a:spcBef>
              <a:buFont typeface="Symbol" pitchFamily="2" charset="2"/>
              <a:buChar char=""/>
            </a:pPr>
            <a:r>
              <a:rPr lang="en-US" sz="1800" kern="100" dirty="0">
                <a:effectLst/>
                <a:latin typeface="Calibri" panose="020F0502020204030204" pitchFamily="34" charset="0"/>
                <a:ea typeface="Aptos" panose="020B0004020202020204" pitchFamily="34" charset="0"/>
                <a:cs typeface="Calibri" panose="020F0502020204030204" pitchFamily="34" charset="0"/>
              </a:rPr>
              <a:t>The Caring Congregation (Organizing and Supporting Care Ministry by Lay and Clergy) </a:t>
            </a:r>
            <a:r>
              <a:rPr lang="en-US" sz="1800" u="sng" kern="100" dirty="0">
                <a:effectLst/>
                <a:latin typeface="Calibri" panose="020F0502020204030204" pitchFamily="34" charset="0"/>
                <a:ea typeface="Aptos" panose="020B0004020202020204" pitchFamily="34" charset="0"/>
                <a:cs typeface="Calibri" panose="020F0502020204030204" pitchFamily="34" charset="0"/>
                <a:hlinkClick r:id="rId3"/>
              </a:rPr>
              <a:t>https://thecaringcongregation.com</a:t>
            </a:r>
            <a:r>
              <a:rPr lang="en-US" sz="1800" kern="100" dirty="0">
                <a:effectLst/>
                <a:latin typeface="Calibri" panose="020F0502020204030204" pitchFamily="34" charset="0"/>
                <a:ea typeface="Aptos" panose="020B0004020202020204" pitchFamily="34" charset="0"/>
                <a:cs typeface="Calibri" panose="020F0502020204030204" pitchFamily="34" charset="0"/>
              </a:rPr>
              <a:t> </a:t>
            </a:r>
          </a:p>
          <a:p>
            <a:pPr marL="800100" lvl="1" indent="-342900">
              <a:spcBef>
                <a:spcPts val="0"/>
              </a:spcBef>
              <a:buFont typeface="Symbol" pitchFamily="2" charset="2"/>
              <a:buChar char=""/>
            </a:pPr>
            <a:r>
              <a:rPr lang="en-US" sz="1800" kern="100" dirty="0">
                <a:effectLst/>
                <a:latin typeface="Calibri" panose="020F0502020204030204" pitchFamily="34" charset="0"/>
                <a:ea typeface="Aptos" panose="020B0004020202020204" pitchFamily="34" charset="0"/>
                <a:cs typeface="Calibri" panose="020F0502020204030204" pitchFamily="34" charset="0"/>
              </a:rPr>
              <a:t>Hope Made Strong (Organizing and Supporting Care Ministry by Lay and Clergy) </a:t>
            </a:r>
            <a:r>
              <a:rPr lang="en-US" sz="1800" u="sng" kern="100" dirty="0">
                <a:effectLst/>
                <a:latin typeface="Calibri" panose="020F0502020204030204" pitchFamily="34" charset="0"/>
                <a:ea typeface="Aptos" panose="020B0004020202020204" pitchFamily="34" charset="0"/>
                <a:cs typeface="Calibri" panose="020F0502020204030204" pitchFamily="34" charset="0"/>
                <a:hlinkClick r:id="rId4"/>
              </a:rPr>
              <a:t>https://www.hopemadestrong.org</a:t>
            </a:r>
            <a:r>
              <a:rPr lang="en-US" sz="1800" kern="100" dirty="0">
                <a:effectLst/>
                <a:latin typeface="Calibri" panose="020F0502020204030204" pitchFamily="34" charset="0"/>
                <a:ea typeface="Aptos" panose="020B0004020202020204" pitchFamily="34" charset="0"/>
                <a:cs typeface="Calibri" panose="020F0502020204030204" pitchFamily="34" charset="0"/>
              </a:rPr>
              <a:t>)</a:t>
            </a:r>
          </a:p>
          <a:p>
            <a:pPr marL="800100" lvl="1" indent="-342900">
              <a:spcBef>
                <a:spcPts val="0"/>
              </a:spcBef>
              <a:spcAft>
                <a:spcPts val="800"/>
              </a:spcAft>
              <a:buFont typeface="Symbol" pitchFamily="2" charset="2"/>
              <a:buChar char=""/>
            </a:pPr>
            <a:r>
              <a:rPr lang="en-US" sz="1800" kern="100" dirty="0">
                <a:effectLst/>
                <a:latin typeface="Calibri" panose="020F0502020204030204" pitchFamily="34" charset="0"/>
                <a:ea typeface="Aptos" panose="020B0004020202020204" pitchFamily="34" charset="0"/>
                <a:cs typeface="Calibri" panose="020F0502020204030204" pitchFamily="34" charset="0"/>
              </a:rPr>
              <a:t>A Field Guide for Soul Care, </a:t>
            </a:r>
            <a:r>
              <a:rPr lang="en-US" sz="1800" kern="100" dirty="0" err="1">
                <a:effectLst/>
                <a:latin typeface="Calibri" panose="020F0502020204030204" pitchFamily="34" charset="0"/>
                <a:ea typeface="Aptos" panose="020B0004020202020204" pitchFamily="34" charset="0"/>
                <a:cs typeface="Calibri" panose="020F0502020204030204" pitchFamily="34" charset="0"/>
              </a:rPr>
              <a:t>soulcare.substack.com</a:t>
            </a:r>
            <a:r>
              <a:rPr lang="en-US" sz="1800" kern="100" dirty="0">
                <a:effectLst/>
                <a:latin typeface="Calibri" panose="020F0502020204030204" pitchFamily="34" charset="0"/>
                <a:ea typeface="Aptos" panose="020B0004020202020204" pitchFamily="34" charset="0"/>
                <a:cs typeface="Calibri" panose="020F0502020204030204" pitchFamily="34" charset="0"/>
              </a:rPr>
              <a:t> </a:t>
            </a:r>
          </a:p>
          <a:p>
            <a:endParaRPr lang="en-US" sz="1400" dirty="0"/>
          </a:p>
        </p:txBody>
      </p:sp>
      <p:sp>
        <p:nvSpPr>
          <p:cNvPr id="4" name="Date Placeholder 3">
            <a:extLst>
              <a:ext uri="{FF2B5EF4-FFF2-40B4-BE49-F238E27FC236}">
                <a16:creationId xmlns:a16="http://schemas.microsoft.com/office/drawing/2014/main" id="{954B04B2-E814-0FE0-D549-DE860B27271F}"/>
              </a:ext>
            </a:extLst>
          </p:cNvPr>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solidFill>
              </a:rPr>
              <a:t>5/18/24</a:t>
            </a:r>
          </a:p>
        </p:txBody>
      </p:sp>
      <p:sp>
        <p:nvSpPr>
          <p:cNvPr id="5" name="Slide Number Placeholder 4">
            <a:extLst>
              <a:ext uri="{FF2B5EF4-FFF2-40B4-BE49-F238E27FC236}">
                <a16:creationId xmlns:a16="http://schemas.microsoft.com/office/drawing/2014/main" id="{088B81FF-DABC-DFAE-3E50-5B6FAC931474}"/>
              </a:ext>
            </a:extLst>
          </p:cNvPr>
          <p:cNvSpPr>
            <a:spLocks noGrp="1"/>
          </p:cNvSpPr>
          <p:nvPr>
            <p:ph type="sldNum" sz="quarter" idx="12"/>
          </p:nvPr>
        </p:nvSpPr>
        <p:spPr>
          <a:xfrm>
            <a:off x="10052978" y="6356350"/>
            <a:ext cx="1300821" cy="365125"/>
          </a:xfrm>
        </p:spPr>
        <p:txBody>
          <a:bodyPr>
            <a:normAutofit/>
          </a:bodyPr>
          <a:lstStyle/>
          <a:p>
            <a:pPr>
              <a:spcAft>
                <a:spcPts val="600"/>
              </a:spcAft>
            </a:pPr>
            <a:fld id="{D57F1E4F-1CFF-5643-939E-217C01CDF565}" type="slidenum">
              <a:rPr lang="en-US"/>
              <a:pPr>
                <a:spcAft>
                  <a:spcPts val="600"/>
                </a:spcAft>
              </a:pPr>
              <a:t>24</a:t>
            </a:fld>
            <a:endParaRPr lang="en-US"/>
          </a:p>
        </p:txBody>
      </p:sp>
    </p:spTree>
    <p:extLst>
      <p:ext uri="{BB962C8B-B14F-4D97-AF65-F5344CB8AC3E}">
        <p14:creationId xmlns:p14="http://schemas.microsoft.com/office/powerpoint/2010/main" val="1486327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0E519-51BD-4648-C931-DAFB0D683D50}"/>
              </a:ext>
            </a:extLst>
          </p:cNvPr>
          <p:cNvSpPr>
            <a:spLocks noGrp="1"/>
          </p:cNvSpPr>
          <p:nvPr>
            <p:ph type="title"/>
          </p:nvPr>
        </p:nvSpPr>
        <p:spPr>
          <a:xfrm>
            <a:off x="4822700" y="2794881"/>
            <a:ext cx="7369300" cy="1297115"/>
          </a:xfrm>
        </p:spPr>
        <p:txBody>
          <a:bodyPr vert="horz" lIns="91440" tIns="45720" rIns="91440" bIns="45720" rtlCol="0" anchor="t">
            <a:normAutofit/>
          </a:bodyPr>
          <a:lstStyle/>
          <a:p>
            <a:r>
              <a:rPr lang="en-US" sz="4000" kern="1200" dirty="0">
                <a:solidFill>
                  <a:schemeClr val="tx2"/>
                </a:solidFill>
                <a:latin typeface="+mj-lt"/>
                <a:ea typeface="+mj-ea"/>
                <a:cs typeface="+mj-cs"/>
              </a:rPr>
              <a:t>Learn More and Stay in Touch at </a:t>
            </a:r>
          </a:p>
        </p:txBody>
      </p:sp>
      <p:sp>
        <p:nvSpPr>
          <p:cNvPr id="3" name="Content Placeholder 2">
            <a:extLst>
              <a:ext uri="{FF2B5EF4-FFF2-40B4-BE49-F238E27FC236}">
                <a16:creationId xmlns:a16="http://schemas.microsoft.com/office/drawing/2014/main" id="{17D629BB-DF41-2843-CD1D-A9690B43A60A}"/>
              </a:ext>
            </a:extLst>
          </p:cNvPr>
          <p:cNvSpPr>
            <a:spLocks noGrp="1"/>
          </p:cNvSpPr>
          <p:nvPr>
            <p:ph idx="1"/>
          </p:nvPr>
        </p:nvSpPr>
        <p:spPr>
          <a:xfrm>
            <a:off x="4822395" y="3715397"/>
            <a:ext cx="7029134" cy="822904"/>
          </a:xfrm>
        </p:spPr>
        <p:txBody>
          <a:bodyPr vert="horz" lIns="91440" tIns="45720" rIns="91440" bIns="45720" rtlCol="0" anchor="b">
            <a:normAutofit fontScale="92500" lnSpcReduction="10000"/>
          </a:bodyPr>
          <a:lstStyle/>
          <a:p>
            <a:pPr marL="0" indent="0">
              <a:buNone/>
            </a:pPr>
            <a:r>
              <a:rPr lang="en-US" sz="6000" kern="1200" dirty="0" err="1">
                <a:solidFill>
                  <a:schemeClr val="tx2"/>
                </a:solidFill>
                <a:effectLst/>
                <a:latin typeface="+mn-lt"/>
                <a:ea typeface="+mn-ea"/>
                <a:cs typeface="+mn-cs"/>
              </a:rPr>
              <a:t>soulcare.substack.com</a:t>
            </a:r>
            <a:r>
              <a:rPr lang="en-US" sz="6000" kern="1200" dirty="0">
                <a:solidFill>
                  <a:schemeClr val="tx2"/>
                </a:solidFill>
                <a:effectLst/>
                <a:latin typeface="+mn-lt"/>
                <a:ea typeface="+mn-ea"/>
                <a:cs typeface="+mn-cs"/>
              </a:rPr>
              <a:t> </a:t>
            </a:r>
            <a:endParaRPr lang="en-US" sz="6000" kern="1200" dirty="0">
              <a:solidFill>
                <a:schemeClr val="tx2"/>
              </a:solidFill>
              <a:latin typeface="+mn-lt"/>
              <a:ea typeface="+mn-ea"/>
              <a:cs typeface="+mn-cs"/>
            </a:endParaRPr>
          </a:p>
        </p:txBody>
      </p:sp>
      <p:pic>
        <p:nvPicPr>
          <p:cNvPr id="14" name="Graphic 13" descr="Email">
            <a:extLst>
              <a:ext uri="{FF2B5EF4-FFF2-40B4-BE49-F238E27FC236}">
                <a16:creationId xmlns:a16="http://schemas.microsoft.com/office/drawing/2014/main" id="{4C0F4569-E435-95DB-2C45-C4B4249132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1" name="Group 20">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2" name="Freeform: Shape 21">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a:extLst>
              <a:ext uri="{FF2B5EF4-FFF2-40B4-BE49-F238E27FC236}">
                <a16:creationId xmlns:a16="http://schemas.microsoft.com/office/drawing/2014/main" id="{83D13148-7868-C63F-DE71-F29B46421C37}"/>
              </a:ext>
            </a:extLst>
          </p:cNvPr>
          <p:cNvSpPr>
            <a:spLocks noGrp="1"/>
          </p:cNvSpPr>
          <p:nvPr>
            <p:ph type="dt" sz="half" idx="10"/>
          </p:nvPr>
        </p:nvSpPr>
        <p:spPr/>
        <p:txBody>
          <a:bodyPr/>
          <a:lstStyle/>
          <a:p>
            <a:r>
              <a:rPr lang="en-US"/>
              <a:t>5/18/24</a:t>
            </a:r>
            <a:endParaRPr lang="en-US" dirty="0"/>
          </a:p>
        </p:txBody>
      </p:sp>
      <p:sp>
        <p:nvSpPr>
          <p:cNvPr id="6" name="Slide Number Placeholder 5">
            <a:extLst>
              <a:ext uri="{FF2B5EF4-FFF2-40B4-BE49-F238E27FC236}">
                <a16:creationId xmlns:a16="http://schemas.microsoft.com/office/drawing/2014/main" id="{73250E53-4CF5-C1A4-D890-8E21025121DE}"/>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567871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screenshot, font&#10;&#10;Description automatically generated">
            <a:extLst>
              <a:ext uri="{FF2B5EF4-FFF2-40B4-BE49-F238E27FC236}">
                <a16:creationId xmlns:a16="http://schemas.microsoft.com/office/drawing/2014/main" id="{32D966E4-7616-470F-8341-BA34E082BD93}"/>
              </a:ext>
            </a:extLst>
          </p:cNvPr>
          <p:cNvPicPr>
            <a:picLocks noChangeAspect="1"/>
          </p:cNvPicPr>
          <p:nvPr/>
        </p:nvPicPr>
        <p:blipFill rotWithShape="1">
          <a:blip r:embed="rId3"/>
          <a:srcRect t="10219" r="-1" b="10218"/>
          <a:stretch/>
        </p:blipFill>
        <p:spPr>
          <a:xfrm>
            <a:off x="20" y="431"/>
            <a:ext cx="8115280" cy="6408311"/>
          </a:xfrm>
          <a:prstGeom prst="rect">
            <a:avLst/>
          </a:prstGeom>
        </p:spPr>
      </p:pic>
      <p:sp>
        <p:nvSpPr>
          <p:cNvPr id="22" name="Content Placeholder 8">
            <a:extLst>
              <a:ext uri="{FF2B5EF4-FFF2-40B4-BE49-F238E27FC236}">
                <a16:creationId xmlns:a16="http://schemas.microsoft.com/office/drawing/2014/main" id="{8B14BDD0-0536-682F-F964-E255C69CFBDE}"/>
              </a:ext>
            </a:extLst>
          </p:cNvPr>
          <p:cNvSpPr>
            <a:spLocks noGrp="1"/>
          </p:cNvSpPr>
          <p:nvPr>
            <p:ph idx="1"/>
          </p:nvPr>
        </p:nvSpPr>
        <p:spPr>
          <a:xfrm>
            <a:off x="8534704" y="760091"/>
            <a:ext cx="2942813" cy="1471666"/>
          </a:xfrm>
        </p:spPr>
        <p:txBody>
          <a:bodyPr>
            <a:normAutofit/>
          </a:bodyPr>
          <a:lstStyle/>
          <a:p>
            <a:pPr marL="0" indent="0">
              <a:buNone/>
            </a:pPr>
            <a:r>
              <a:rPr lang="en-US" sz="4400" dirty="0"/>
              <a:t>A blessing for us all… </a:t>
            </a:r>
          </a:p>
        </p:txBody>
      </p:sp>
      <p:sp>
        <p:nvSpPr>
          <p:cNvPr id="29" name="Rectangle 2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5557C0E-ABEA-F26B-62C5-8D58A20CAD5D}"/>
              </a:ext>
            </a:extLst>
          </p:cNvPr>
          <p:cNvSpPr txBox="1"/>
          <p:nvPr/>
        </p:nvSpPr>
        <p:spPr>
          <a:xfrm>
            <a:off x="9458889" y="5728577"/>
            <a:ext cx="2942813" cy="369332"/>
          </a:xfrm>
          <a:prstGeom prst="rect">
            <a:avLst/>
          </a:prstGeom>
          <a:noFill/>
        </p:spPr>
        <p:txBody>
          <a:bodyPr wrap="square" rtlCol="0">
            <a:spAutoFit/>
          </a:bodyPr>
          <a:lstStyle/>
          <a:p>
            <a:r>
              <a:rPr lang="en-US" dirty="0" err="1"/>
              <a:t>everymomentholy.com</a:t>
            </a:r>
            <a:endParaRPr lang="en-US" dirty="0"/>
          </a:p>
        </p:txBody>
      </p:sp>
      <p:sp>
        <p:nvSpPr>
          <p:cNvPr id="2" name="Date Placeholder 1">
            <a:extLst>
              <a:ext uri="{FF2B5EF4-FFF2-40B4-BE49-F238E27FC236}">
                <a16:creationId xmlns:a16="http://schemas.microsoft.com/office/drawing/2014/main" id="{CBB72363-D134-514C-5F5F-C153F7110619}"/>
              </a:ext>
            </a:extLst>
          </p:cNvPr>
          <p:cNvSpPr>
            <a:spLocks noGrp="1"/>
          </p:cNvSpPr>
          <p:nvPr>
            <p:ph type="dt" sz="half" idx="10"/>
          </p:nvPr>
        </p:nvSpPr>
        <p:spPr/>
        <p:txBody>
          <a:bodyPr/>
          <a:lstStyle/>
          <a:p>
            <a:r>
              <a:rPr lang="en-US"/>
              <a:t>5/18/24</a:t>
            </a:r>
            <a:endParaRPr lang="en-US" dirty="0"/>
          </a:p>
        </p:txBody>
      </p:sp>
      <p:sp>
        <p:nvSpPr>
          <p:cNvPr id="4" name="Slide Number Placeholder 3">
            <a:extLst>
              <a:ext uri="{FF2B5EF4-FFF2-40B4-BE49-F238E27FC236}">
                <a16:creationId xmlns:a16="http://schemas.microsoft.com/office/drawing/2014/main" id="{5FB95FDD-404E-A688-7455-092F834A530F}"/>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89514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0E519-51BD-4648-C931-DAFB0D683D50}"/>
              </a:ext>
            </a:extLst>
          </p:cNvPr>
          <p:cNvSpPr>
            <a:spLocks noGrp="1"/>
          </p:cNvSpPr>
          <p:nvPr>
            <p:ph type="title"/>
          </p:nvPr>
        </p:nvSpPr>
        <p:spPr>
          <a:xfrm>
            <a:off x="4822700" y="2794881"/>
            <a:ext cx="7369300" cy="1297115"/>
          </a:xfrm>
        </p:spPr>
        <p:txBody>
          <a:bodyPr vert="horz" lIns="91440" tIns="45720" rIns="91440" bIns="45720" rtlCol="0" anchor="t">
            <a:normAutofit/>
          </a:bodyPr>
          <a:lstStyle/>
          <a:p>
            <a:r>
              <a:rPr lang="en-US" sz="4000" kern="1200" dirty="0">
                <a:solidFill>
                  <a:schemeClr val="tx2"/>
                </a:solidFill>
                <a:latin typeface="+mj-lt"/>
                <a:ea typeface="+mj-ea"/>
                <a:cs typeface="+mj-cs"/>
              </a:rPr>
              <a:t>Learn More and Stay in Touch at </a:t>
            </a:r>
          </a:p>
        </p:txBody>
      </p:sp>
      <p:sp>
        <p:nvSpPr>
          <p:cNvPr id="3" name="Content Placeholder 2">
            <a:extLst>
              <a:ext uri="{FF2B5EF4-FFF2-40B4-BE49-F238E27FC236}">
                <a16:creationId xmlns:a16="http://schemas.microsoft.com/office/drawing/2014/main" id="{17D629BB-DF41-2843-CD1D-A9690B43A60A}"/>
              </a:ext>
            </a:extLst>
          </p:cNvPr>
          <p:cNvSpPr>
            <a:spLocks noGrp="1"/>
          </p:cNvSpPr>
          <p:nvPr>
            <p:ph idx="1"/>
          </p:nvPr>
        </p:nvSpPr>
        <p:spPr>
          <a:xfrm>
            <a:off x="4822395" y="3715397"/>
            <a:ext cx="7029134" cy="822904"/>
          </a:xfrm>
        </p:spPr>
        <p:txBody>
          <a:bodyPr vert="horz" lIns="91440" tIns="45720" rIns="91440" bIns="45720" rtlCol="0" anchor="b">
            <a:normAutofit fontScale="92500" lnSpcReduction="10000"/>
          </a:bodyPr>
          <a:lstStyle/>
          <a:p>
            <a:pPr marL="0" indent="0">
              <a:buNone/>
            </a:pPr>
            <a:r>
              <a:rPr lang="en-US" sz="6000" kern="1200" dirty="0" err="1">
                <a:solidFill>
                  <a:schemeClr val="tx2"/>
                </a:solidFill>
                <a:effectLst/>
                <a:latin typeface="+mn-lt"/>
                <a:ea typeface="+mn-ea"/>
                <a:cs typeface="+mn-cs"/>
              </a:rPr>
              <a:t>soulcare.substack.com</a:t>
            </a:r>
            <a:r>
              <a:rPr lang="en-US" sz="6000" kern="1200" dirty="0">
                <a:solidFill>
                  <a:schemeClr val="tx2"/>
                </a:solidFill>
                <a:effectLst/>
                <a:latin typeface="+mn-lt"/>
                <a:ea typeface="+mn-ea"/>
                <a:cs typeface="+mn-cs"/>
              </a:rPr>
              <a:t> </a:t>
            </a:r>
            <a:endParaRPr lang="en-US" sz="6000" kern="1200" dirty="0">
              <a:solidFill>
                <a:schemeClr val="tx2"/>
              </a:solidFill>
              <a:latin typeface="+mn-lt"/>
              <a:ea typeface="+mn-ea"/>
              <a:cs typeface="+mn-cs"/>
            </a:endParaRPr>
          </a:p>
        </p:txBody>
      </p:sp>
      <p:pic>
        <p:nvPicPr>
          <p:cNvPr id="14" name="Graphic 13" descr="Email">
            <a:extLst>
              <a:ext uri="{FF2B5EF4-FFF2-40B4-BE49-F238E27FC236}">
                <a16:creationId xmlns:a16="http://schemas.microsoft.com/office/drawing/2014/main" id="{4C0F4569-E435-95DB-2C45-C4B4249132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1" name="Group 20">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2" name="Freeform: Shape 21">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a:extLst>
              <a:ext uri="{FF2B5EF4-FFF2-40B4-BE49-F238E27FC236}">
                <a16:creationId xmlns:a16="http://schemas.microsoft.com/office/drawing/2014/main" id="{201B14F4-7834-DEBC-2060-DBBFBF4D3599}"/>
              </a:ext>
            </a:extLst>
          </p:cNvPr>
          <p:cNvSpPr>
            <a:spLocks noGrp="1"/>
          </p:cNvSpPr>
          <p:nvPr>
            <p:ph type="dt" sz="half" idx="10"/>
          </p:nvPr>
        </p:nvSpPr>
        <p:spPr/>
        <p:txBody>
          <a:bodyPr/>
          <a:lstStyle/>
          <a:p>
            <a:r>
              <a:rPr lang="en-US"/>
              <a:t>5/18/24</a:t>
            </a:r>
            <a:endParaRPr lang="en-US" dirty="0"/>
          </a:p>
        </p:txBody>
      </p:sp>
      <p:sp>
        <p:nvSpPr>
          <p:cNvPr id="6" name="Slide Number Placeholder 5">
            <a:extLst>
              <a:ext uri="{FF2B5EF4-FFF2-40B4-BE49-F238E27FC236}">
                <a16:creationId xmlns:a16="http://schemas.microsoft.com/office/drawing/2014/main" id="{567AF0AA-508F-1E07-63D3-DB0E2211CF3E}"/>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15124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9" name="Freeform: Shape 8">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12206"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17551"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682" b="-1"/>
          <a:stretch/>
        </p:blipFill>
        <p:spPr>
          <a:xfrm>
            <a:off x="2644776" y="10"/>
            <a:ext cx="9547224"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13" name="Freeform: Shape 12">
            <a:extLst>
              <a:ext uri="{FF2B5EF4-FFF2-40B4-BE49-F238E27FC236}">
                <a16:creationId xmlns:a16="http://schemas.microsoft.com/office/drawing/2014/main" id="{B1F9B6B4-B0C4-45C6-A086-901C960D0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4774" y="0"/>
            <a:ext cx="2756893" cy="6858000"/>
          </a:xfrm>
          <a:custGeom>
            <a:avLst/>
            <a:gdLst>
              <a:gd name="connsiteX0" fmla="*/ 1133870 w 2756893"/>
              <a:gd name="connsiteY0" fmla="*/ 0 h 6858000"/>
              <a:gd name="connsiteX1" fmla="*/ 898082 w 2756893"/>
              <a:gd name="connsiteY1" fmla="*/ 0 h 6858000"/>
              <a:gd name="connsiteX2" fmla="*/ 920668 w 2756893"/>
              <a:gd name="connsiteY2" fmla="*/ 14997 h 6858000"/>
              <a:gd name="connsiteX3" fmla="*/ 2554961 w 2756893"/>
              <a:gd name="connsiteY3" fmla="*/ 3621656 h 6858000"/>
              <a:gd name="connsiteX4" fmla="*/ 641513 w 2756893"/>
              <a:gd name="connsiteY4" fmla="*/ 6374814 h 6858000"/>
              <a:gd name="connsiteX5" fmla="*/ 114086 w 2756893"/>
              <a:gd name="connsiteY5" fmla="*/ 6780599 h 6858000"/>
              <a:gd name="connsiteX6" fmla="*/ 0 w 2756893"/>
              <a:gd name="connsiteY6" fmla="*/ 6858000 h 6858000"/>
              <a:gd name="connsiteX7" fmla="*/ 40637 w 2756893"/>
              <a:gd name="connsiteY7" fmla="*/ 6858000 h 6858000"/>
              <a:gd name="connsiteX8" fmla="*/ 254139 w 2756893"/>
              <a:gd name="connsiteY8" fmla="*/ 6858000 h 6858000"/>
              <a:gd name="connsiteX9" fmla="*/ 365895 w 2756893"/>
              <a:gd name="connsiteY9" fmla="*/ 6780599 h 6858000"/>
              <a:gd name="connsiteX10" fmla="*/ 882543 w 2756893"/>
              <a:gd name="connsiteY10" fmla="*/ 6374814 h 6858000"/>
              <a:gd name="connsiteX11" fmla="*/ 2756893 w 2756893"/>
              <a:gd name="connsiteY11" fmla="*/ 3621656 h 6858000"/>
              <a:gd name="connsiteX12" fmla="*/ 1155994 w 2756893"/>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6893" h="685800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494CD0BC-73F5-8BDE-BD2E-5425C08DE975}"/>
              </a:ext>
            </a:extLst>
          </p:cNvPr>
          <p:cNvSpPr txBox="1"/>
          <p:nvPr/>
        </p:nvSpPr>
        <p:spPr>
          <a:xfrm>
            <a:off x="229519" y="901187"/>
            <a:ext cx="2756893" cy="1200329"/>
          </a:xfrm>
          <a:prstGeom prst="rect">
            <a:avLst/>
          </a:prstGeom>
          <a:noFill/>
        </p:spPr>
        <p:txBody>
          <a:bodyPr wrap="square">
            <a:spAutoFit/>
          </a:bodyPr>
          <a:lstStyle/>
          <a:p>
            <a:r>
              <a:rPr lang="en-US" sz="3600" dirty="0"/>
              <a:t>Daniel </a:t>
            </a:r>
          </a:p>
          <a:p>
            <a:r>
              <a:rPr lang="en-US" sz="3600" dirty="0"/>
              <a:t>the Stylite </a:t>
            </a:r>
          </a:p>
        </p:txBody>
      </p:sp>
      <p:sp>
        <p:nvSpPr>
          <p:cNvPr id="6" name="TextBox 5">
            <a:extLst>
              <a:ext uri="{FF2B5EF4-FFF2-40B4-BE49-F238E27FC236}">
                <a16:creationId xmlns:a16="http://schemas.microsoft.com/office/drawing/2014/main" id="{6628DB18-5A66-9687-A3A4-AAC78652BD6F}"/>
              </a:ext>
            </a:extLst>
          </p:cNvPr>
          <p:cNvSpPr txBox="1"/>
          <p:nvPr/>
        </p:nvSpPr>
        <p:spPr>
          <a:xfrm>
            <a:off x="229519" y="2101516"/>
            <a:ext cx="2529723" cy="13388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409-493</a:t>
            </a:r>
          </a:p>
          <a:p>
            <a:pPr marL="285750" indent="-285750">
              <a:buFont typeface="Arial" panose="020B0604020202020204" pitchFamily="34" charset="0"/>
              <a:buChar char="•"/>
            </a:pPr>
            <a:r>
              <a:rPr lang="en-US" b="0" i="0" u="none" strike="noStrike" dirty="0">
                <a:solidFill>
                  <a:srgbClr val="222222"/>
                </a:solidFill>
                <a:effectLst/>
                <a:latin typeface="Arial" panose="020B0604020202020204" pitchFamily="34" charset="0"/>
              </a:rPr>
              <a:t>33 years on a pillar near the city of </a:t>
            </a:r>
            <a:r>
              <a:rPr lang="en-US" b="0" i="0" u="none" strike="noStrike" dirty="0">
                <a:solidFill>
                  <a:srgbClr val="0B0080"/>
                </a:solidFill>
                <a:effectLst/>
                <a:latin typeface="Arial" panose="020B0604020202020204" pitchFamily="34" charset="0"/>
              </a:rPr>
              <a:t>Constantinople</a:t>
            </a:r>
            <a:endParaRPr lang="en-US" dirty="0"/>
          </a:p>
        </p:txBody>
      </p:sp>
      <p:sp>
        <p:nvSpPr>
          <p:cNvPr id="3" name="Date Placeholder 2">
            <a:extLst>
              <a:ext uri="{FF2B5EF4-FFF2-40B4-BE49-F238E27FC236}">
                <a16:creationId xmlns:a16="http://schemas.microsoft.com/office/drawing/2014/main" id="{900A9360-921E-1C52-3E6E-4F9E3E5BCBBE}"/>
              </a:ext>
            </a:extLst>
          </p:cNvPr>
          <p:cNvSpPr>
            <a:spLocks noGrp="1"/>
          </p:cNvSpPr>
          <p:nvPr>
            <p:ph type="dt" sz="half" idx="10"/>
          </p:nvPr>
        </p:nvSpPr>
        <p:spPr/>
        <p:txBody>
          <a:bodyPr/>
          <a:lstStyle/>
          <a:p>
            <a:r>
              <a:rPr lang="en-US"/>
              <a:t>5/18/24</a:t>
            </a:r>
            <a:endParaRPr lang="en-US" dirty="0"/>
          </a:p>
        </p:txBody>
      </p:sp>
      <p:sp>
        <p:nvSpPr>
          <p:cNvPr id="8" name="Slide Number Placeholder 7">
            <a:extLst>
              <a:ext uri="{FF2B5EF4-FFF2-40B4-BE49-F238E27FC236}">
                <a16:creationId xmlns:a16="http://schemas.microsoft.com/office/drawing/2014/main" id="{4DDB2512-B0A3-B88E-1C23-431BDCF2CA69}"/>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52954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259737">
            <a:off x="2994433" y="1206228"/>
            <a:ext cx="4903173" cy="4445544"/>
          </a:xfrm>
        </p:spPr>
      </p:pic>
      <p:sp>
        <p:nvSpPr>
          <p:cNvPr id="5" name="TextBox 4"/>
          <p:cNvSpPr txBox="1"/>
          <p:nvPr/>
        </p:nvSpPr>
        <p:spPr>
          <a:xfrm>
            <a:off x="9405216" y="5113711"/>
            <a:ext cx="1681871" cy="769441"/>
          </a:xfrm>
          <a:prstGeom prst="rect">
            <a:avLst/>
          </a:prstGeom>
          <a:noFill/>
        </p:spPr>
        <p:txBody>
          <a:bodyPr wrap="none" rtlCol="0">
            <a:spAutoFit/>
          </a:bodyPr>
          <a:lstStyle/>
          <a:p>
            <a:r>
              <a:rPr lang="en-US" sz="4400" b="1" dirty="0"/>
              <a:t>Daniel</a:t>
            </a:r>
            <a:endParaRPr lang="en-US" b="1" dirty="0"/>
          </a:p>
        </p:txBody>
      </p:sp>
      <p:sp>
        <p:nvSpPr>
          <p:cNvPr id="6" name="TextBox 5"/>
          <p:cNvSpPr txBox="1"/>
          <p:nvPr/>
        </p:nvSpPr>
        <p:spPr>
          <a:xfrm>
            <a:off x="4683940" y="451262"/>
            <a:ext cx="1613941" cy="769441"/>
          </a:xfrm>
          <a:prstGeom prst="rect">
            <a:avLst/>
          </a:prstGeom>
          <a:noFill/>
        </p:spPr>
        <p:txBody>
          <a:bodyPr wrap="square" rtlCol="0">
            <a:spAutoFit/>
          </a:bodyPr>
          <a:lstStyle/>
          <a:p>
            <a:r>
              <a:rPr lang="en-US" sz="4400" b="1" dirty="0"/>
              <a:t>God</a:t>
            </a:r>
          </a:p>
        </p:txBody>
      </p:sp>
      <p:sp>
        <p:nvSpPr>
          <p:cNvPr id="7" name="TextBox 6"/>
          <p:cNvSpPr txBox="1"/>
          <p:nvPr/>
        </p:nvSpPr>
        <p:spPr>
          <a:xfrm>
            <a:off x="786064" y="4818394"/>
            <a:ext cx="2892135" cy="1200329"/>
          </a:xfrm>
          <a:prstGeom prst="rect">
            <a:avLst/>
          </a:prstGeom>
          <a:noFill/>
        </p:spPr>
        <p:txBody>
          <a:bodyPr wrap="square" rtlCol="0">
            <a:spAutoFit/>
          </a:bodyPr>
          <a:lstStyle/>
          <a:p>
            <a:r>
              <a:rPr lang="en-US" sz="3600" b="1" dirty="0"/>
              <a:t>Person in need of Care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578" y="3863113"/>
            <a:ext cx="1404996" cy="2155610"/>
          </a:xfrm>
          <a:prstGeom prst="rect">
            <a:avLst/>
          </a:prstGeom>
        </p:spPr>
      </p:pic>
      <p:sp>
        <p:nvSpPr>
          <p:cNvPr id="2" name="Date Placeholder 1">
            <a:extLst>
              <a:ext uri="{FF2B5EF4-FFF2-40B4-BE49-F238E27FC236}">
                <a16:creationId xmlns:a16="http://schemas.microsoft.com/office/drawing/2014/main" id="{4DE3A6C3-0448-E067-06EC-F3ABC237480D}"/>
              </a:ext>
            </a:extLst>
          </p:cNvPr>
          <p:cNvSpPr>
            <a:spLocks noGrp="1"/>
          </p:cNvSpPr>
          <p:nvPr>
            <p:ph type="dt" sz="half" idx="10"/>
          </p:nvPr>
        </p:nvSpPr>
        <p:spPr/>
        <p:txBody>
          <a:bodyPr/>
          <a:lstStyle/>
          <a:p>
            <a:r>
              <a:rPr lang="en-US"/>
              <a:t>5/18/24</a:t>
            </a:r>
            <a:endParaRPr lang="en-US" dirty="0"/>
          </a:p>
        </p:txBody>
      </p:sp>
      <p:sp>
        <p:nvSpPr>
          <p:cNvPr id="8" name="Slide Number Placeholder 7">
            <a:extLst>
              <a:ext uri="{FF2B5EF4-FFF2-40B4-BE49-F238E27FC236}">
                <a16:creationId xmlns:a16="http://schemas.microsoft.com/office/drawing/2014/main" id="{BF6068DF-215B-09FD-6C19-7C778470A5BE}"/>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19065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a:cxnSpLocks/>
          </p:cNvCxnSpPr>
          <p:nvPr/>
        </p:nvCxnSpPr>
        <p:spPr>
          <a:xfrm>
            <a:off x="6579486" y="784341"/>
            <a:ext cx="53927" cy="5343743"/>
          </a:xfrm>
          <a:prstGeom prst="straightConnector1">
            <a:avLst/>
          </a:prstGeom>
          <a:ln w="44450">
            <a:solidFill>
              <a:schemeClr val="accent6"/>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63499" y="1748052"/>
            <a:ext cx="3765518" cy="3416320"/>
          </a:xfrm>
          <a:prstGeom prst="rect">
            <a:avLst/>
          </a:prstGeom>
          <a:noFill/>
        </p:spPr>
        <p:txBody>
          <a:bodyPr wrap="none" rtlCol="0">
            <a:spAutoFit/>
          </a:bodyPr>
          <a:lstStyle/>
          <a:p>
            <a:endParaRPr lang="en-US" sz="3600" dirty="0">
              <a:latin typeface="American Typewriter" charset="0"/>
              <a:ea typeface="American Typewriter" charset="0"/>
              <a:cs typeface="American Typewriter" charset="0"/>
            </a:endParaRPr>
          </a:p>
          <a:p>
            <a:r>
              <a:rPr lang="en-US" sz="3600" dirty="0">
                <a:latin typeface="American Typewriter" charset="0"/>
                <a:ea typeface="American Typewriter" charset="0"/>
                <a:cs typeface="American Typewriter" charset="0"/>
              </a:rPr>
              <a:t>Reaching to God</a:t>
            </a:r>
          </a:p>
          <a:p>
            <a:endParaRPr lang="en-US" sz="3600" dirty="0">
              <a:latin typeface="American Typewriter" charset="0"/>
              <a:ea typeface="American Typewriter" charset="0"/>
              <a:cs typeface="American Typewriter" charset="0"/>
            </a:endParaRPr>
          </a:p>
          <a:p>
            <a:endParaRPr lang="en-US" sz="3600" dirty="0">
              <a:latin typeface="American Typewriter" charset="0"/>
              <a:ea typeface="American Typewriter" charset="0"/>
              <a:cs typeface="American Typewriter" charset="0"/>
            </a:endParaRPr>
          </a:p>
          <a:p>
            <a:r>
              <a:rPr lang="en-US" sz="3600" dirty="0">
                <a:latin typeface="American Typewriter" charset="0"/>
                <a:ea typeface="American Typewriter" charset="0"/>
                <a:cs typeface="American Typewriter" charset="0"/>
              </a:rPr>
              <a:t>Rooted in Earth</a:t>
            </a:r>
          </a:p>
          <a:p>
            <a:endParaRPr lang="en-US" sz="3600" dirty="0">
              <a:latin typeface="American Typewriter" charset="0"/>
              <a:ea typeface="American Typewriter" charset="0"/>
              <a:cs typeface="American Typewriter"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931" y="508821"/>
            <a:ext cx="3806658" cy="5840352"/>
          </a:xfrm>
          <a:prstGeom prst="rect">
            <a:avLst/>
          </a:prstGeom>
        </p:spPr>
      </p:pic>
      <p:sp>
        <p:nvSpPr>
          <p:cNvPr id="13" name="TextBox 12"/>
          <p:cNvSpPr txBox="1"/>
          <p:nvPr/>
        </p:nvSpPr>
        <p:spPr>
          <a:xfrm>
            <a:off x="1908681" y="784341"/>
            <a:ext cx="3649908" cy="1754326"/>
          </a:xfrm>
          <a:prstGeom prst="rect">
            <a:avLst/>
          </a:prstGeom>
          <a:noFill/>
        </p:spPr>
        <p:txBody>
          <a:bodyPr wrap="square" rtlCol="0">
            <a:spAutoFit/>
          </a:bodyPr>
          <a:lstStyle/>
          <a:p>
            <a:r>
              <a:rPr lang="en-US" sz="3600" dirty="0">
                <a:latin typeface="American Typewriter" charset="0"/>
                <a:ea typeface="American Typewriter" charset="0"/>
                <a:cs typeface="American Typewriter" charset="0"/>
              </a:rPr>
              <a:t>Where you stand </a:t>
            </a:r>
          </a:p>
          <a:p>
            <a:r>
              <a:rPr lang="en-US" sz="3600" dirty="0">
                <a:latin typeface="American Typewriter" charset="0"/>
                <a:ea typeface="American Typewriter" charset="0"/>
                <a:cs typeface="American Typewriter" charset="0"/>
              </a:rPr>
              <a:t>as a pastor:</a:t>
            </a:r>
          </a:p>
        </p:txBody>
      </p:sp>
      <p:sp>
        <p:nvSpPr>
          <p:cNvPr id="2" name="Date Placeholder 1">
            <a:extLst>
              <a:ext uri="{FF2B5EF4-FFF2-40B4-BE49-F238E27FC236}">
                <a16:creationId xmlns:a16="http://schemas.microsoft.com/office/drawing/2014/main" id="{2FB69EA4-F6F3-CA81-DDF9-D9DA657993F3}"/>
              </a:ext>
            </a:extLst>
          </p:cNvPr>
          <p:cNvSpPr>
            <a:spLocks noGrp="1"/>
          </p:cNvSpPr>
          <p:nvPr>
            <p:ph type="dt" sz="half" idx="10"/>
          </p:nvPr>
        </p:nvSpPr>
        <p:spPr/>
        <p:txBody>
          <a:bodyPr/>
          <a:lstStyle/>
          <a:p>
            <a:r>
              <a:rPr lang="en-US"/>
              <a:t>5/18/24</a:t>
            </a:r>
            <a:endParaRPr lang="en-US" dirty="0"/>
          </a:p>
        </p:txBody>
      </p:sp>
      <p:sp>
        <p:nvSpPr>
          <p:cNvPr id="4" name="Slide Number Placeholder 3">
            <a:extLst>
              <a:ext uri="{FF2B5EF4-FFF2-40B4-BE49-F238E27FC236}">
                <a16:creationId xmlns:a16="http://schemas.microsoft.com/office/drawing/2014/main" id="{44BDEF80-B8A2-F5A3-0204-8C808743A689}"/>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7966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ycle with People">
            <a:extLst>
              <a:ext uri="{FF2B5EF4-FFF2-40B4-BE49-F238E27FC236}">
                <a16:creationId xmlns:a16="http://schemas.microsoft.com/office/drawing/2014/main" id="{E06E4B1C-D17A-28DD-7224-051F6B3C34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 y="2121468"/>
            <a:ext cx="2968480" cy="2968480"/>
          </a:xfrm>
          <a:prstGeom prst="rect">
            <a:avLst/>
          </a:prstGeom>
        </p:spPr>
      </p:pic>
      <p:sp>
        <p:nvSpPr>
          <p:cNvPr id="3" name="Content Placeholder 2"/>
          <p:cNvSpPr>
            <a:spLocks noGrp="1"/>
          </p:cNvSpPr>
          <p:nvPr>
            <p:ph idx="1"/>
          </p:nvPr>
        </p:nvSpPr>
        <p:spPr>
          <a:xfrm>
            <a:off x="686952" y="656031"/>
            <a:ext cx="11866449" cy="1391138"/>
          </a:xfrm>
        </p:spPr>
        <p:txBody>
          <a:bodyPr anchor="ctr">
            <a:normAutofit/>
          </a:bodyPr>
          <a:lstStyle/>
          <a:p>
            <a:pPr marL="0" indent="0">
              <a:buNone/>
            </a:pPr>
            <a:r>
              <a:rPr lang="en-US" sz="3600" dirty="0">
                <a:solidFill>
                  <a:srgbClr val="0070C0"/>
                </a:solidFill>
              </a:rPr>
              <a:t>The Work of Soul / Pastoral / Spiritual/ Congregational  Care </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CFA6C4A7-B75C-2C35-0BA2-56B5A2251B0F}"/>
              </a:ext>
            </a:extLst>
          </p:cNvPr>
          <p:cNvSpPr txBox="1"/>
          <p:nvPr/>
        </p:nvSpPr>
        <p:spPr>
          <a:xfrm>
            <a:off x="2966937" y="2121469"/>
            <a:ext cx="8712682" cy="3785652"/>
          </a:xfrm>
          <a:prstGeom prst="rect">
            <a:avLst/>
          </a:prstGeom>
          <a:solidFill>
            <a:schemeClr val="accent1"/>
          </a:solidFill>
        </p:spPr>
        <p:txBody>
          <a:bodyPr wrap="square" rtlCol="0">
            <a:spAutoFit/>
          </a:bodyPr>
          <a:lstStyle/>
          <a:p>
            <a:pPr marL="0" marR="0"/>
            <a:r>
              <a:rPr lang="en-US" sz="4000" dirty="0">
                <a:solidFill>
                  <a:schemeClr val="bg1"/>
                </a:solidFill>
                <a:effectLst/>
                <a:latin typeface="Times New Roman" panose="02020603050405020304" pitchFamily="18" charset="0"/>
                <a:ea typeface="Times New Roman" panose="02020603050405020304" pitchFamily="18" charset="0"/>
              </a:rPr>
              <a:t>The work of care is concern and action for the well-being of souls.  The soul includes the totality of a person, including their spiritual, physical, psychological, and relational health and well-being. </a:t>
            </a:r>
            <a:endParaRPr lang="en-US" dirty="0">
              <a:solidFill>
                <a:schemeClr val="bg1"/>
              </a:solidFill>
            </a:endParaRPr>
          </a:p>
        </p:txBody>
      </p:sp>
      <p:sp>
        <p:nvSpPr>
          <p:cNvPr id="2" name="Date Placeholder 1">
            <a:extLst>
              <a:ext uri="{FF2B5EF4-FFF2-40B4-BE49-F238E27FC236}">
                <a16:creationId xmlns:a16="http://schemas.microsoft.com/office/drawing/2014/main" id="{24883DF6-5F98-0772-990A-9F2532531B7A}"/>
              </a:ext>
            </a:extLst>
          </p:cNvPr>
          <p:cNvSpPr>
            <a:spLocks noGrp="1"/>
          </p:cNvSpPr>
          <p:nvPr>
            <p:ph type="dt" sz="half" idx="10"/>
          </p:nvPr>
        </p:nvSpPr>
        <p:spPr/>
        <p:txBody>
          <a:bodyPr/>
          <a:lstStyle/>
          <a:p>
            <a:r>
              <a:rPr lang="en-US"/>
              <a:t>5/18/24</a:t>
            </a:r>
            <a:endParaRPr lang="en-US" dirty="0"/>
          </a:p>
        </p:txBody>
      </p:sp>
      <p:sp>
        <p:nvSpPr>
          <p:cNvPr id="6" name="Slide Number Placeholder 5">
            <a:extLst>
              <a:ext uri="{FF2B5EF4-FFF2-40B4-BE49-F238E27FC236}">
                <a16:creationId xmlns:a16="http://schemas.microsoft.com/office/drawing/2014/main" id="{10B9C849-6E3D-5767-E951-10DF7A5609A7}"/>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219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47FF-1F88-8A19-EC67-856AD6275DFD}"/>
              </a:ext>
            </a:extLst>
          </p:cNvPr>
          <p:cNvSpPr>
            <a:spLocks noGrp="1"/>
          </p:cNvSpPr>
          <p:nvPr>
            <p:ph type="title"/>
          </p:nvPr>
        </p:nvSpPr>
        <p:spPr>
          <a:xfrm>
            <a:off x="838200" y="365125"/>
            <a:ext cx="10515600" cy="425289"/>
          </a:xfrm>
        </p:spPr>
        <p:txBody>
          <a:bodyPr>
            <a:normAutofit fontScale="90000"/>
          </a:bodyPr>
          <a:lstStyle/>
          <a:p>
            <a:r>
              <a:rPr lang="en-US" dirty="0"/>
              <a:t>Continued…</a:t>
            </a:r>
          </a:p>
        </p:txBody>
      </p:sp>
      <p:sp>
        <p:nvSpPr>
          <p:cNvPr id="3" name="Content Placeholder 2">
            <a:extLst>
              <a:ext uri="{FF2B5EF4-FFF2-40B4-BE49-F238E27FC236}">
                <a16:creationId xmlns:a16="http://schemas.microsoft.com/office/drawing/2014/main" id="{A1D0570B-C142-B0D1-A656-B32F1B4FDE5B}"/>
              </a:ext>
            </a:extLst>
          </p:cNvPr>
          <p:cNvSpPr>
            <a:spLocks noGrp="1"/>
          </p:cNvSpPr>
          <p:nvPr>
            <p:ph idx="1"/>
          </p:nvPr>
        </p:nvSpPr>
        <p:spPr>
          <a:xfrm>
            <a:off x="838200" y="914400"/>
            <a:ext cx="10661542" cy="5262563"/>
          </a:xfrm>
          <a:solidFill>
            <a:schemeClr val="accent1"/>
          </a:solidFill>
        </p:spPr>
        <p:txBody>
          <a:bodyPr>
            <a:normAutofit fontScale="70000" lnSpcReduction="20000"/>
          </a:bodyPr>
          <a:lstStyle/>
          <a:p>
            <a:pPr marL="0" marR="0"/>
            <a:endParaRPr lang="en-US" sz="2800" dirty="0">
              <a:effectLst/>
              <a:latin typeface="Times New Roman" panose="02020603050405020304" pitchFamily="18" charset="0"/>
              <a:ea typeface="Times New Roman" panose="02020603050405020304" pitchFamily="18" charset="0"/>
            </a:endParaRPr>
          </a:p>
          <a:p>
            <a:pPr marL="0" marR="0" indent="0">
              <a:lnSpc>
                <a:spcPct val="120000"/>
              </a:lnSpc>
              <a:buNone/>
            </a:pPr>
            <a:r>
              <a:rPr lang="en-US" sz="4700" dirty="0">
                <a:solidFill>
                  <a:schemeClr val="bg1"/>
                </a:solidFill>
                <a:effectLst/>
                <a:latin typeface="Times New Roman" panose="02020603050405020304" pitchFamily="18" charset="0"/>
                <a:ea typeface="Times New Roman" panose="02020603050405020304" pitchFamily="18" charset="0"/>
              </a:rPr>
              <a:t>Soul care providers help and collaborate but can’t fix or save. </a:t>
            </a:r>
            <a:r>
              <a:rPr lang="en-US" sz="4700" dirty="0">
                <a:solidFill>
                  <a:schemeClr val="bg1"/>
                </a:solidFill>
                <a:latin typeface="Times New Roman" panose="02020603050405020304" pitchFamily="18" charset="0"/>
                <a:ea typeface="Times New Roman" panose="02020603050405020304" pitchFamily="18" charset="0"/>
              </a:rPr>
              <a:t>P</a:t>
            </a:r>
            <a:r>
              <a:rPr lang="en-US" sz="4700" dirty="0">
                <a:solidFill>
                  <a:schemeClr val="bg1"/>
                </a:solidFill>
                <a:effectLst/>
                <a:latin typeface="Times New Roman" panose="02020603050405020304" pitchFamily="18" charset="0"/>
                <a:ea typeface="Times New Roman" panose="02020603050405020304" pitchFamily="18" charset="0"/>
              </a:rPr>
              <a:t>roviders participate in God’s encounter with suffering and evil, which takes many forms, such as trauma, grief, anxiety, sadness, illness, isolation, anger, injury, instability, and more.  </a:t>
            </a:r>
          </a:p>
          <a:p>
            <a:pPr marL="0" marR="0" indent="0">
              <a:lnSpc>
                <a:spcPct val="120000"/>
              </a:lnSpc>
              <a:buNone/>
            </a:pPr>
            <a:r>
              <a:rPr lang="en-US" sz="4700" dirty="0">
                <a:solidFill>
                  <a:schemeClr val="bg1"/>
                </a:solidFill>
                <a:effectLst/>
                <a:latin typeface="Times New Roman" panose="02020603050405020304" pitchFamily="18" charset="0"/>
                <a:ea typeface="Times New Roman" panose="02020603050405020304" pitchFamily="18" charset="0"/>
              </a:rPr>
              <a:t>Soul care can be healing, comforting, and clarifying, but not necessarily curative.  It is an openness to healing and wholeness that God chooses to offer, and people choose to receive and share. </a:t>
            </a:r>
          </a:p>
          <a:p>
            <a:endParaRPr lang="en-US" dirty="0"/>
          </a:p>
          <a:p>
            <a:endParaRPr lang="en-US" dirty="0"/>
          </a:p>
        </p:txBody>
      </p:sp>
      <p:sp>
        <p:nvSpPr>
          <p:cNvPr id="4" name="Date Placeholder 3">
            <a:extLst>
              <a:ext uri="{FF2B5EF4-FFF2-40B4-BE49-F238E27FC236}">
                <a16:creationId xmlns:a16="http://schemas.microsoft.com/office/drawing/2014/main" id="{B58C97ED-CAE5-399D-B7AC-D6710A4BC5EE}"/>
              </a:ext>
            </a:extLst>
          </p:cNvPr>
          <p:cNvSpPr>
            <a:spLocks noGrp="1"/>
          </p:cNvSpPr>
          <p:nvPr>
            <p:ph type="dt" sz="half" idx="10"/>
          </p:nvPr>
        </p:nvSpPr>
        <p:spPr/>
        <p:txBody>
          <a:bodyPr/>
          <a:lstStyle/>
          <a:p>
            <a:r>
              <a:rPr lang="en-US"/>
              <a:t>5/18/24</a:t>
            </a:r>
            <a:endParaRPr lang="en-US" dirty="0"/>
          </a:p>
        </p:txBody>
      </p:sp>
      <p:sp>
        <p:nvSpPr>
          <p:cNvPr id="6" name="Slide Number Placeholder 5">
            <a:extLst>
              <a:ext uri="{FF2B5EF4-FFF2-40B4-BE49-F238E27FC236}">
                <a16:creationId xmlns:a16="http://schemas.microsoft.com/office/drawing/2014/main" id="{9C10C661-5565-3A74-4937-61A60483C200}"/>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704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C7F0943-5AA6-C2FE-E59C-A22E1C85FE16}"/>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effectLst/>
                <a:latin typeface="Arial Unicode MS" panose="020B0604020202020204" pitchFamily="34" charset="-128"/>
                <a:ea typeface="Arial Unicode MS" panose="020B0604020202020204" pitchFamily="34" charset="-128"/>
              </a:rPr>
              <a:t>The Primary Tasks for Caregivers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E9EED5F5-9A6E-6B72-4A51-1DFDB1921D06}"/>
              </a:ext>
            </a:extLst>
          </p:cNvPr>
          <p:cNvGraphicFramePr>
            <a:graphicFrameLocks noGrp="1"/>
          </p:cNvGraphicFramePr>
          <p:nvPr>
            <p:ph idx="1"/>
            <p:extLst>
              <p:ext uri="{D42A27DB-BD31-4B8C-83A1-F6EECF244321}">
                <p14:modId xmlns:p14="http://schemas.microsoft.com/office/powerpoint/2010/main" val="366338384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8EFA842-93E2-DFF3-D4E4-71EB338B268D}"/>
              </a:ext>
            </a:extLst>
          </p:cNvPr>
          <p:cNvSpPr txBox="1"/>
          <p:nvPr/>
        </p:nvSpPr>
        <p:spPr>
          <a:xfrm>
            <a:off x="8341129" y="5568042"/>
            <a:ext cx="2873828" cy="369332"/>
          </a:xfrm>
          <a:prstGeom prst="rect">
            <a:avLst/>
          </a:prstGeom>
          <a:noFill/>
        </p:spPr>
        <p:txBody>
          <a:bodyPr wrap="square" rtlCol="0">
            <a:spAutoFit/>
          </a:bodyPr>
          <a:lstStyle/>
          <a:p>
            <a:r>
              <a:rPr lang="en-US" dirty="0"/>
              <a:t>Adapted from Elaine Heath</a:t>
            </a:r>
          </a:p>
        </p:txBody>
      </p:sp>
      <p:sp>
        <p:nvSpPr>
          <p:cNvPr id="4" name="Date Placeholder 3">
            <a:extLst>
              <a:ext uri="{FF2B5EF4-FFF2-40B4-BE49-F238E27FC236}">
                <a16:creationId xmlns:a16="http://schemas.microsoft.com/office/drawing/2014/main" id="{CB46CF96-F919-DA61-47F4-BCECE96AE277}"/>
              </a:ext>
            </a:extLst>
          </p:cNvPr>
          <p:cNvSpPr>
            <a:spLocks noGrp="1"/>
          </p:cNvSpPr>
          <p:nvPr>
            <p:ph type="dt" sz="half" idx="10"/>
          </p:nvPr>
        </p:nvSpPr>
        <p:spPr/>
        <p:txBody>
          <a:bodyPr/>
          <a:lstStyle/>
          <a:p>
            <a:r>
              <a:rPr lang="en-US"/>
              <a:t>5/18/24</a:t>
            </a:r>
            <a:endParaRPr lang="en-US" dirty="0"/>
          </a:p>
        </p:txBody>
      </p:sp>
      <p:sp>
        <p:nvSpPr>
          <p:cNvPr id="7" name="Slide Number Placeholder 6">
            <a:extLst>
              <a:ext uri="{FF2B5EF4-FFF2-40B4-BE49-F238E27FC236}">
                <a16:creationId xmlns:a16="http://schemas.microsoft.com/office/drawing/2014/main" id="{5DDA6978-8482-3DD9-3E4C-3178D6758C1C}"/>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043778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1011</TotalTime>
  <Words>1106</Words>
  <Application>Microsoft Macintosh PowerPoint</Application>
  <PresentationFormat>Widescreen</PresentationFormat>
  <Paragraphs>202</Paragraphs>
  <Slides>26</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 Unicode MS</vt:lpstr>
      <vt:lpstr>Meiryo</vt:lpstr>
      <vt:lpstr>American Typewriter</vt:lpstr>
      <vt:lpstr>Aptos</vt:lpstr>
      <vt:lpstr>Arial</vt:lpstr>
      <vt:lpstr>Calibri</vt:lpstr>
      <vt:lpstr>Calibri Light</vt:lpstr>
      <vt:lpstr>Catamaran</vt:lpstr>
      <vt:lpstr>Georgia</vt:lpstr>
      <vt:lpstr>Source Sans Pro</vt:lpstr>
      <vt:lpstr>Symbol</vt:lpstr>
      <vt:lpstr>Times New Roman</vt:lpstr>
      <vt:lpstr>Office Theme</vt:lpstr>
      <vt:lpstr>The Ministry of  Soul / Pastoral / Spiritual /Congregational Care</vt:lpstr>
      <vt:lpstr>Howdy</vt:lpstr>
      <vt:lpstr>Learn More and Stay in Touch at </vt:lpstr>
      <vt:lpstr>PowerPoint Presentation</vt:lpstr>
      <vt:lpstr>PowerPoint Presentation</vt:lpstr>
      <vt:lpstr>PowerPoint Presentation</vt:lpstr>
      <vt:lpstr>PowerPoint Presentation</vt:lpstr>
      <vt:lpstr>Continued…</vt:lpstr>
      <vt:lpstr>The Primary Tasks for Caregivers</vt:lpstr>
      <vt:lpstr>Web of Community Care  </vt:lpstr>
      <vt:lpstr>  Diverse Forms of Care   N.B. These all have direct and indirect forms as well as Lay and Clergy expressions. </vt:lpstr>
      <vt:lpstr>Increasing Need for Care</vt:lpstr>
      <vt:lpstr>And Now For Something Completely Different:   You Are Not… </vt:lpstr>
      <vt:lpstr>Guidelines for Counseling by Clergy of the Virginia Annual Conference </vt:lpstr>
      <vt:lpstr>Suicide Intervention </vt:lpstr>
      <vt:lpstr>Warning Signs of Suicide</vt:lpstr>
      <vt:lpstr>PowerPoint Presentation</vt:lpstr>
      <vt:lpstr>PowerPoint Presentation</vt:lpstr>
      <vt:lpstr>PowerPoint Presentation</vt:lpstr>
      <vt:lpstr>PowerPoint Presentation</vt:lpstr>
      <vt:lpstr>PowerPoint Presentation</vt:lpstr>
      <vt:lpstr>PowerPoint Presentation</vt:lpstr>
      <vt:lpstr>Next Steps</vt:lpstr>
      <vt:lpstr>Next Steps</vt:lpstr>
      <vt:lpstr>Learn More and Stay in Touch at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Pastoral Care </dc:title>
  <dc:creator>Bert Cloud</dc:creator>
  <cp:lastModifiedBy>Bert Cloud</cp:lastModifiedBy>
  <cp:revision>32</cp:revision>
  <dcterms:created xsi:type="dcterms:W3CDTF">2017-05-31T19:55:18Z</dcterms:created>
  <dcterms:modified xsi:type="dcterms:W3CDTF">2024-05-17T02:21:54Z</dcterms:modified>
</cp:coreProperties>
</file>