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56" r:id="rId1"/>
    <p:sldMasterId id="2147483873" r:id="rId2"/>
  </p:sldMasterIdLst>
  <p:notesMasterIdLst>
    <p:notesMasterId r:id="rId32"/>
  </p:notesMasterIdLst>
  <p:sldIdLst>
    <p:sldId id="256" r:id="rId3"/>
    <p:sldId id="293" r:id="rId4"/>
    <p:sldId id="273" r:id="rId5"/>
    <p:sldId id="259" r:id="rId6"/>
    <p:sldId id="261" r:id="rId7"/>
    <p:sldId id="265" r:id="rId8"/>
    <p:sldId id="295" r:id="rId9"/>
    <p:sldId id="304" r:id="rId10"/>
    <p:sldId id="266" r:id="rId11"/>
    <p:sldId id="306" r:id="rId12"/>
    <p:sldId id="267" r:id="rId13"/>
    <p:sldId id="305" r:id="rId14"/>
    <p:sldId id="270" r:id="rId15"/>
    <p:sldId id="307" r:id="rId16"/>
    <p:sldId id="271" r:id="rId17"/>
    <p:sldId id="264" r:id="rId18"/>
    <p:sldId id="276" r:id="rId19"/>
    <p:sldId id="296" r:id="rId20"/>
    <p:sldId id="258" r:id="rId21"/>
    <p:sldId id="275" r:id="rId22"/>
    <p:sldId id="274" r:id="rId23"/>
    <p:sldId id="308" r:id="rId24"/>
    <p:sldId id="297" r:id="rId25"/>
    <p:sldId id="298" r:id="rId26"/>
    <p:sldId id="299" r:id="rId27"/>
    <p:sldId id="309" r:id="rId28"/>
    <p:sldId id="310" r:id="rId29"/>
    <p:sldId id="311" r:id="rId30"/>
    <p:sldId id="303"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6AF0"/>
    <a:srgbClr val="FF2929"/>
    <a:srgbClr val="FFD44B"/>
    <a:srgbClr val="A6D86E"/>
    <a:srgbClr val="F8FCFE"/>
    <a:srgbClr val="EDF8FD"/>
    <a:srgbClr val="3A1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660"/>
  </p:normalViewPr>
  <p:slideViewPr>
    <p:cSldViewPr snapToGrid="0">
      <p:cViewPr varScale="1">
        <p:scale>
          <a:sx n="108" d="100"/>
          <a:sy n="108" d="100"/>
        </p:scale>
        <p:origin x="540"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680A68-8D29-4596-B68D-E4EF60DCC880}" type="datetimeFigureOut">
              <a:rPr lang="en-US" smtClean="0"/>
              <a:t>5/31/2022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DD935E-13A7-4E4E-A83D-92E37F5792C3}" type="slidenum">
              <a:rPr lang="en-US" smtClean="0"/>
              <a:t>‹#›</a:t>
            </a:fld>
            <a:endParaRPr lang="en-US" dirty="0"/>
          </a:p>
        </p:txBody>
      </p:sp>
    </p:spTree>
    <p:extLst>
      <p:ext uri="{BB962C8B-B14F-4D97-AF65-F5344CB8AC3E}">
        <p14:creationId xmlns:p14="http://schemas.microsoft.com/office/powerpoint/2010/main" val="288377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DD935E-13A7-4E4E-A83D-92E37F5792C3}" type="slidenum">
              <a:rPr lang="en-US" smtClean="0"/>
              <a:t>13</a:t>
            </a:fld>
            <a:endParaRPr lang="en-US" dirty="0"/>
          </a:p>
        </p:txBody>
      </p:sp>
    </p:spTree>
    <p:extLst>
      <p:ext uri="{BB962C8B-B14F-4D97-AF65-F5344CB8AC3E}">
        <p14:creationId xmlns:p14="http://schemas.microsoft.com/office/powerpoint/2010/main" val="3658948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DD935E-13A7-4E4E-A83D-92E37F5792C3}" type="slidenum">
              <a:rPr lang="en-US" smtClean="0"/>
              <a:t>20</a:t>
            </a:fld>
            <a:endParaRPr lang="en-US" dirty="0"/>
          </a:p>
        </p:txBody>
      </p:sp>
    </p:spTree>
    <p:extLst>
      <p:ext uri="{BB962C8B-B14F-4D97-AF65-F5344CB8AC3E}">
        <p14:creationId xmlns:p14="http://schemas.microsoft.com/office/powerpoint/2010/main" val="2407546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3BC7E17-5A75-45E2-9CA4-AC62FF4782AB}" type="datetime1">
              <a:rPr lang="en-US" smtClean="0"/>
              <a:t>5/31/2022</a:t>
            </a:fld>
            <a:endParaRPr lang="en-US" dirty="0"/>
          </a:p>
        </p:txBody>
      </p:sp>
      <p:sp>
        <p:nvSpPr>
          <p:cNvPr id="5" name="Footer Placeholder 4"/>
          <p:cNvSpPr>
            <a:spLocks noGrp="1"/>
          </p:cNvSpPr>
          <p:nvPr>
            <p:ph type="ftr" sz="quarter" idx="11"/>
          </p:nvPr>
        </p:nvSpPr>
        <p:spPr/>
        <p:txBody>
          <a:bodyPr/>
          <a:lstStyle/>
          <a:p>
            <a:r>
              <a:rPr lang="fr-FR"/>
              <a:t>Rev. Charles F. Ledlum-Bates, Ph.D.</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2157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4C9C9B-A1C6-440C-8C9C-EA5376AFAB24}" type="datetime1">
              <a:rPr lang="en-US" smtClean="0"/>
              <a:t>5/31/2022</a:t>
            </a:fld>
            <a:endParaRPr lang="en-US" dirty="0"/>
          </a:p>
        </p:txBody>
      </p:sp>
      <p:sp>
        <p:nvSpPr>
          <p:cNvPr id="5" name="Footer Placeholder 4"/>
          <p:cNvSpPr>
            <a:spLocks noGrp="1"/>
          </p:cNvSpPr>
          <p:nvPr>
            <p:ph type="ftr" sz="quarter" idx="11"/>
          </p:nvPr>
        </p:nvSpPr>
        <p:spPr/>
        <p:txBody>
          <a:bodyPr/>
          <a:lstStyle/>
          <a:p>
            <a:r>
              <a:rPr lang="fr-FR"/>
              <a:t>Rev. Charles F. Ledlum-Bates, Ph.D.</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007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E6F3E9-AE36-41C4-8185-9CBA751A115B}" type="datetime1">
              <a:rPr lang="en-US" smtClean="0"/>
              <a:t>5/31/2022</a:t>
            </a:fld>
            <a:endParaRPr lang="en-US" dirty="0"/>
          </a:p>
        </p:txBody>
      </p:sp>
      <p:sp>
        <p:nvSpPr>
          <p:cNvPr id="5" name="Footer Placeholder 4"/>
          <p:cNvSpPr>
            <a:spLocks noGrp="1"/>
          </p:cNvSpPr>
          <p:nvPr>
            <p:ph type="ftr" sz="quarter" idx="11"/>
          </p:nvPr>
        </p:nvSpPr>
        <p:spPr/>
        <p:txBody>
          <a:bodyPr/>
          <a:lstStyle/>
          <a:p>
            <a:r>
              <a:rPr lang="fr-FR"/>
              <a:t>Rev. Charles F. Ledlum-Bates, Ph.D.</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71091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33E4035-0674-4F5D-A46A-96CDFF464633}" type="datetime1">
              <a:rPr lang="en-US" smtClean="0"/>
              <a:t>5/31/2022</a:t>
            </a:fld>
            <a:endParaRPr lang="en-US" dirty="0"/>
          </a:p>
        </p:txBody>
      </p:sp>
      <p:sp>
        <p:nvSpPr>
          <p:cNvPr id="6" name="Footer Placeholder 5"/>
          <p:cNvSpPr>
            <a:spLocks noGrp="1"/>
          </p:cNvSpPr>
          <p:nvPr>
            <p:ph type="ftr" sz="quarter" idx="11"/>
          </p:nvPr>
        </p:nvSpPr>
        <p:spPr/>
        <p:txBody>
          <a:bodyPr/>
          <a:lstStyle/>
          <a:p>
            <a:r>
              <a:rPr lang="fr-FR"/>
              <a:t>Rev. Charles F. Ledlum-Bates, Ph.D.</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89846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E0F1171-98F6-4DAF-A9A2-DA3A163B2142}" type="datetime1">
              <a:rPr lang="en-US" smtClean="0"/>
              <a:t>5/31/2022</a:t>
            </a:fld>
            <a:endParaRPr lang="en-US" dirty="0"/>
          </a:p>
        </p:txBody>
      </p:sp>
      <p:sp>
        <p:nvSpPr>
          <p:cNvPr id="6" name="Footer Placeholder 5"/>
          <p:cNvSpPr>
            <a:spLocks noGrp="1"/>
          </p:cNvSpPr>
          <p:nvPr>
            <p:ph type="ftr" sz="quarter" idx="11"/>
          </p:nvPr>
        </p:nvSpPr>
        <p:spPr/>
        <p:txBody>
          <a:bodyPr/>
          <a:lstStyle/>
          <a:p>
            <a:r>
              <a:rPr lang="fr-FR"/>
              <a:t>Rev. Charles F. Ledlum-Bates, Ph.D.</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17458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EFC678E-C36A-48C1-B632-4CF867B371B4}" type="datetime1">
              <a:rPr lang="en-US" smtClean="0"/>
              <a:t>5/31/2022</a:t>
            </a:fld>
            <a:endParaRPr lang="en-US" dirty="0"/>
          </a:p>
        </p:txBody>
      </p:sp>
      <p:sp>
        <p:nvSpPr>
          <p:cNvPr id="6" name="Footer Placeholder 5"/>
          <p:cNvSpPr>
            <a:spLocks noGrp="1"/>
          </p:cNvSpPr>
          <p:nvPr>
            <p:ph type="ftr" sz="quarter" idx="11"/>
          </p:nvPr>
        </p:nvSpPr>
        <p:spPr/>
        <p:txBody>
          <a:bodyPr/>
          <a:lstStyle/>
          <a:p>
            <a:r>
              <a:rPr lang="fr-FR"/>
              <a:t>Rev. Charles F. Ledlum-Bates, Ph.D.</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810075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D994EA-C04A-4F82-BBB7-15221362D669}" type="datetime1">
              <a:rPr lang="en-US" smtClean="0"/>
              <a:t>5/31/2022</a:t>
            </a:fld>
            <a:endParaRPr lang="en-US" dirty="0"/>
          </a:p>
        </p:txBody>
      </p:sp>
      <p:sp>
        <p:nvSpPr>
          <p:cNvPr id="5" name="Footer Placeholder 4"/>
          <p:cNvSpPr>
            <a:spLocks noGrp="1"/>
          </p:cNvSpPr>
          <p:nvPr>
            <p:ph type="ftr" sz="quarter" idx="11"/>
          </p:nvPr>
        </p:nvSpPr>
        <p:spPr/>
        <p:txBody>
          <a:bodyPr/>
          <a:lstStyle/>
          <a:p>
            <a:r>
              <a:rPr lang="fr-FR"/>
              <a:t>Rev. Charles F. Ledlum-Bates, Ph.D.</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74672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8D6AF9-584B-4620-8FC4-B6D3C9A00688}" type="datetime1">
              <a:rPr lang="en-US" smtClean="0"/>
              <a:t>5/31/2022</a:t>
            </a:fld>
            <a:endParaRPr lang="en-US" dirty="0"/>
          </a:p>
        </p:txBody>
      </p:sp>
      <p:sp>
        <p:nvSpPr>
          <p:cNvPr id="5" name="Footer Placeholder 4"/>
          <p:cNvSpPr>
            <a:spLocks noGrp="1"/>
          </p:cNvSpPr>
          <p:nvPr>
            <p:ph type="ftr" sz="quarter" idx="11"/>
          </p:nvPr>
        </p:nvSpPr>
        <p:spPr/>
        <p:txBody>
          <a:bodyPr/>
          <a:lstStyle/>
          <a:p>
            <a:r>
              <a:rPr lang="fr-FR"/>
              <a:t>Rev. Charles F. Ledlum-Bates, Ph.D.</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6853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5682C-B325-457C-A01A-8E59EEEF87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6A4FF9-FF64-087F-327E-6C45BAA946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CC0721-7A51-E4DB-9CD4-CF2C920E7930}"/>
              </a:ext>
            </a:extLst>
          </p:cNvPr>
          <p:cNvSpPr>
            <a:spLocks noGrp="1"/>
          </p:cNvSpPr>
          <p:nvPr>
            <p:ph type="dt" sz="half" idx="10"/>
          </p:nvPr>
        </p:nvSpPr>
        <p:spPr/>
        <p:txBody>
          <a:bodyPr/>
          <a:lstStyle/>
          <a:p>
            <a:fld id="{7AB1E852-7C11-43D2-B094-70BDBF4FB11E}" type="datetimeFigureOut">
              <a:rPr lang="en-US" smtClean="0"/>
              <a:t>5/31/2022</a:t>
            </a:fld>
            <a:endParaRPr lang="en-US"/>
          </a:p>
        </p:txBody>
      </p:sp>
      <p:sp>
        <p:nvSpPr>
          <p:cNvPr id="5" name="Footer Placeholder 4">
            <a:extLst>
              <a:ext uri="{FF2B5EF4-FFF2-40B4-BE49-F238E27FC236}">
                <a16:creationId xmlns:a16="http://schemas.microsoft.com/office/drawing/2014/main" id="{C5CDA824-97AA-F5B9-365D-4070711130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E843A7-C485-FD29-CA66-1DB867C07C0A}"/>
              </a:ext>
            </a:extLst>
          </p:cNvPr>
          <p:cNvSpPr>
            <a:spLocks noGrp="1"/>
          </p:cNvSpPr>
          <p:nvPr>
            <p:ph type="sldNum" sz="quarter" idx="12"/>
          </p:nvPr>
        </p:nvSpPr>
        <p:spPr/>
        <p:txBody>
          <a:bodyPr/>
          <a:lstStyle/>
          <a:p>
            <a:fld id="{80F4AE02-26FE-4964-B912-88C5E9295B74}" type="slidenum">
              <a:rPr lang="en-US" smtClean="0"/>
              <a:t>‹#›</a:t>
            </a:fld>
            <a:endParaRPr lang="en-US"/>
          </a:p>
        </p:txBody>
      </p:sp>
    </p:spTree>
    <p:extLst>
      <p:ext uri="{BB962C8B-B14F-4D97-AF65-F5344CB8AC3E}">
        <p14:creationId xmlns:p14="http://schemas.microsoft.com/office/powerpoint/2010/main" val="2313218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0EAF0-4C8B-5925-332C-980E493042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249BA1-7554-C235-95FB-8DD0AC7EB9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661548-2F04-CAB5-5438-D80B33B46308}"/>
              </a:ext>
            </a:extLst>
          </p:cNvPr>
          <p:cNvSpPr>
            <a:spLocks noGrp="1"/>
          </p:cNvSpPr>
          <p:nvPr>
            <p:ph type="dt" sz="half" idx="10"/>
          </p:nvPr>
        </p:nvSpPr>
        <p:spPr/>
        <p:txBody>
          <a:bodyPr/>
          <a:lstStyle/>
          <a:p>
            <a:fld id="{7AB1E852-7C11-43D2-B094-70BDBF4FB11E}" type="datetimeFigureOut">
              <a:rPr lang="en-US" smtClean="0"/>
              <a:t>5/31/2022</a:t>
            </a:fld>
            <a:endParaRPr lang="en-US"/>
          </a:p>
        </p:txBody>
      </p:sp>
      <p:sp>
        <p:nvSpPr>
          <p:cNvPr id="5" name="Footer Placeholder 4">
            <a:extLst>
              <a:ext uri="{FF2B5EF4-FFF2-40B4-BE49-F238E27FC236}">
                <a16:creationId xmlns:a16="http://schemas.microsoft.com/office/drawing/2014/main" id="{05610B8D-E20E-B45E-B671-38807325E1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1C12FF-DC60-8FC0-94D0-90ACC9CC96AF}"/>
              </a:ext>
            </a:extLst>
          </p:cNvPr>
          <p:cNvSpPr>
            <a:spLocks noGrp="1"/>
          </p:cNvSpPr>
          <p:nvPr>
            <p:ph type="sldNum" sz="quarter" idx="12"/>
          </p:nvPr>
        </p:nvSpPr>
        <p:spPr/>
        <p:txBody>
          <a:bodyPr/>
          <a:lstStyle/>
          <a:p>
            <a:fld id="{80F4AE02-26FE-4964-B912-88C5E9295B74}" type="slidenum">
              <a:rPr lang="en-US" smtClean="0"/>
              <a:t>‹#›</a:t>
            </a:fld>
            <a:endParaRPr lang="en-US"/>
          </a:p>
        </p:txBody>
      </p:sp>
    </p:spTree>
    <p:extLst>
      <p:ext uri="{BB962C8B-B14F-4D97-AF65-F5344CB8AC3E}">
        <p14:creationId xmlns:p14="http://schemas.microsoft.com/office/powerpoint/2010/main" val="41727179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4F114-F8FF-F18E-4678-A400C4922E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8E3366-EA61-64D5-3947-19C4D7A9E0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FEEB01-2B1A-814F-FB1E-8B9391DF587C}"/>
              </a:ext>
            </a:extLst>
          </p:cNvPr>
          <p:cNvSpPr>
            <a:spLocks noGrp="1"/>
          </p:cNvSpPr>
          <p:nvPr>
            <p:ph type="dt" sz="half" idx="10"/>
          </p:nvPr>
        </p:nvSpPr>
        <p:spPr/>
        <p:txBody>
          <a:bodyPr/>
          <a:lstStyle/>
          <a:p>
            <a:fld id="{7AB1E852-7C11-43D2-B094-70BDBF4FB11E}" type="datetimeFigureOut">
              <a:rPr lang="en-US" smtClean="0"/>
              <a:t>5/31/2022</a:t>
            </a:fld>
            <a:endParaRPr lang="en-US"/>
          </a:p>
        </p:txBody>
      </p:sp>
      <p:sp>
        <p:nvSpPr>
          <p:cNvPr id="5" name="Footer Placeholder 4">
            <a:extLst>
              <a:ext uri="{FF2B5EF4-FFF2-40B4-BE49-F238E27FC236}">
                <a16:creationId xmlns:a16="http://schemas.microsoft.com/office/drawing/2014/main" id="{00DB2BCD-7FE1-0981-2FF8-2702122CC0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6AE628-5183-A019-1EB9-04FF96637D5A}"/>
              </a:ext>
            </a:extLst>
          </p:cNvPr>
          <p:cNvSpPr>
            <a:spLocks noGrp="1"/>
          </p:cNvSpPr>
          <p:nvPr>
            <p:ph type="sldNum" sz="quarter" idx="12"/>
          </p:nvPr>
        </p:nvSpPr>
        <p:spPr/>
        <p:txBody>
          <a:bodyPr/>
          <a:lstStyle/>
          <a:p>
            <a:fld id="{80F4AE02-26FE-4964-B912-88C5E9295B74}" type="slidenum">
              <a:rPr lang="en-US" smtClean="0"/>
              <a:t>‹#›</a:t>
            </a:fld>
            <a:endParaRPr lang="en-US"/>
          </a:p>
        </p:txBody>
      </p:sp>
    </p:spTree>
    <p:extLst>
      <p:ext uri="{BB962C8B-B14F-4D97-AF65-F5344CB8AC3E}">
        <p14:creationId xmlns:p14="http://schemas.microsoft.com/office/powerpoint/2010/main" val="3756605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D01A5-221A-487C-B711-0628C7C403A7}" type="datetime1">
              <a:rPr lang="en-US" smtClean="0"/>
              <a:t>5/31/2022</a:t>
            </a:fld>
            <a:endParaRPr lang="en-US" dirty="0"/>
          </a:p>
        </p:txBody>
      </p:sp>
      <p:sp>
        <p:nvSpPr>
          <p:cNvPr id="5" name="Footer Placeholder 4"/>
          <p:cNvSpPr>
            <a:spLocks noGrp="1"/>
          </p:cNvSpPr>
          <p:nvPr>
            <p:ph type="ftr" sz="quarter" idx="11"/>
          </p:nvPr>
        </p:nvSpPr>
        <p:spPr/>
        <p:txBody>
          <a:bodyPr/>
          <a:lstStyle/>
          <a:p>
            <a:r>
              <a:rPr lang="fr-FR"/>
              <a:t>Rev. Charles F. Ledlum-Bates, Ph.D.</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048024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D37C6-EAC2-0D93-8FD7-D8283D8ED8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B1CEFA-4357-1155-E357-F0BF6E8579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1A95B8-26BB-6698-2AB8-0E55ABEB59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AFD269-70E9-4EC7-B673-6715F78D649F}"/>
              </a:ext>
            </a:extLst>
          </p:cNvPr>
          <p:cNvSpPr>
            <a:spLocks noGrp="1"/>
          </p:cNvSpPr>
          <p:nvPr>
            <p:ph type="dt" sz="half" idx="10"/>
          </p:nvPr>
        </p:nvSpPr>
        <p:spPr/>
        <p:txBody>
          <a:bodyPr/>
          <a:lstStyle/>
          <a:p>
            <a:fld id="{7AB1E852-7C11-43D2-B094-70BDBF4FB11E}" type="datetimeFigureOut">
              <a:rPr lang="en-US" smtClean="0"/>
              <a:t>5/31/2022</a:t>
            </a:fld>
            <a:endParaRPr lang="en-US"/>
          </a:p>
        </p:txBody>
      </p:sp>
      <p:sp>
        <p:nvSpPr>
          <p:cNvPr id="6" name="Footer Placeholder 5">
            <a:extLst>
              <a:ext uri="{FF2B5EF4-FFF2-40B4-BE49-F238E27FC236}">
                <a16:creationId xmlns:a16="http://schemas.microsoft.com/office/drawing/2014/main" id="{90196FF7-0BCD-7C25-8523-DFB0B57204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7D6CF9-05E4-A35B-BB1C-F3B2DD4DD444}"/>
              </a:ext>
            </a:extLst>
          </p:cNvPr>
          <p:cNvSpPr>
            <a:spLocks noGrp="1"/>
          </p:cNvSpPr>
          <p:nvPr>
            <p:ph type="sldNum" sz="quarter" idx="12"/>
          </p:nvPr>
        </p:nvSpPr>
        <p:spPr/>
        <p:txBody>
          <a:bodyPr/>
          <a:lstStyle/>
          <a:p>
            <a:fld id="{80F4AE02-26FE-4964-B912-88C5E9295B74}" type="slidenum">
              <a:rPr lang="en-US" smtClean="0"/>
              <a:t>‹#›</a:t>
            </a:fld>
            <a:endParaRPr lang="en-US"/>
          </a:p>
        </p:txBody>
      </p:sp>
    </p:spTree>
    <p:extLst>
      <p:ext uri="{BB962C8B-B14F-4D97-AF65-F5344CB8AC3E}">
        <p14:creationId xmlns:p14="http://schemas.microsoft.com/office/powerpoint/2010/main" val="17179731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287C3-8CA7-E833-B9C2-83D30A4D1F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9E14B0-FE2C-EA9F-B7FB-D3D1077177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4E198C-9999-0ED5-F730-FC2BE38BC0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09D9F5-93C5-B7AF-2848-D3BB0900E7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C78B25-08AE-BE96-B404-E61598DEFE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1791E2-D1A9-9AA0-CAE4-21B29580807D}"/>
              </a:ext>
            </a:extLst>
          </p:cNvPr>
          <p:cNvSpPr>
            <a:spLocks noGrp="1"/>
          </p:cNvSpPr>
          <p:nvPr>
            <p:ph type="dt" sz="half" idx="10"/>
          </p:nvPr>
        </p:nvSpPr>
        <p:spPr/>
        <p:txBody>
          <a:bodyPr/>
          <a:lstStyle/>
          <a:p>
            <a:fld id="{7AB1E852-7C11-43D2-B094-70BDBF4FB11E}" type="datetimeFigureOut">
              <a:rPr lang="en-US" smtClean="0"/>
              <a:t>5/31/2022</a:t>
            </a:fld>
            <a:endParaRPr lang="en-US"/>
          </a:p>
        </p:txBody>
      </p:sp>
      <p:sp>
        <p:nvSpPr>
          <p:cNvPr id="8" name="Footer Placeholder 7">
            <a:extLst>
              <a:ext uri="{FF2B5EF4-FFF2-40B4-BE49-F238E27FC236}">
                <a16:creationId xmlns:a16="http://schemas.microsoft.com/office/drawing/2014/main" id="{BB0F1D6F-A4AA-3B03-EA03-E7781C8124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AE6E0C-D702-3720-BA3C-0FD9F380BE27}"/>
              </a:ext>
            </a:extLst>
          </p:cNvPr>
          <p:cNvSpPr>
            <a:spLocks noGrp="1"/>
          </p:cNvSpPr>
          <p:nvPr>
            <p:ph type="sldNum" sz="quarter" idx="12"/>
          </p:nvPr>
        </p:nvSpPr>
        <p:spPr/>
        <p:txBody>
          <a:bodyPr/>
          <a:lstStyle/>
          <a:p>
            <a:fld id="{80F4AE02-26FE-4964-B912-88C5E9295B74}" type="slidenum">
              <a:rPr lang="en-US" smtClean="0"/>
              <a:t>‹#›</a:t>
            </a:fld>
            <a:endParaRPr lang="en-US"/>
          </a:p>
        </p:txBody>
      </p:sp>
    </p:spTree>
    <p:extLst>
      <p:ext uri="{BB962C8B-B14F-4D97-AF65-F5344CB8AC3E}">
        <p14:creationId xmlns:p14="http://schemas.microsoft.com/office/powerpoint/2010/main" val="16040365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67D39-5E26-2F4D-D37B-77168DF7FB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EF2591-D7C9-0690-1C1E-1DD6472ABACF}"/>
              </a:ext>
            </a:extLst>
          </p:cNvPr>
          <p:cNvSpPr>
            <a:spLocks noGrp="1"/>
          </p:cNvSpPr>
          <p:nvPr>
            <p:ph type="dt" sz="half" idx="10"/>
          </p:nvPr>
        </p:nvSpPr>
        <p:spPr/>
        <p:txBody>
          <a:bodyPr/>
          <a:lstStyle/>
          <a:p>
            <a:fld id="{7AB1E852-7C11-43D2-B094-70BDBF4FB11E}" type="datetimeFigureOut">
              <a:rPr lang="en-US" smtClean="0"/>
              <a:t>5/31/2022</a:t>
            </a:fld>
            <a:endParaRPr lang="en-US"/>
          </a:p>
        </p:txBody>
      </p:sp>
      <p:sp>
        <p:nvSpPr>
          <p:cNvPr id="4" name="Footer Placeholder 3">
            <a:extLst>
              <a:ext uri="{FF2B5EF4-FFF2-40B4-BE49-F238E27FC236}">
                <a16:creationId xmlns:a16="http://schemas.microsoft.com/office/drawing/2014/main" id="{52672EF3-A6EC-8228-E4E6-1E017565CB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A98883-7CEF-D250-F367-B9743D23A3CF}"/>
              </a:ext>
            </a:extLst>
          </p:cNvPr>
          <p:cNvSpPr>
            <a:spLocks noGrp="1"/>
          </p:cNvSpPr>
          <p:nvPr>
            <p:ph type="sldNum" sz="quarter" idx="12"/>
          </p:nvPr>
        </p:nvSpPr>
        <p:spPr/>
        <p:txBody>
          <a:bodyPr/>
          <a:lstStyle/>
          <a:p>
            <a:fld id="{80F4AE02-26FE-4964-B912-88C5E9295B74}" type="slidenum">
              <a:rPr lang="en-US" smtClean="0"/>
              <a:t>‹#›</a:t>
            </a:fld>
            <a:endParaRPr lang="en-US"/>
          </a:p>
        </p:txBody>
      </p:sp>
    </p:spTree>
    <p:extLst>
      <p:ext uri="{BB962C8B-B14F-4D97-AF65-F5344CB8AC3E}">
        <p14:creationId xmlns:p14="http://schemas.microsoft.com/office/powerpoint/2010/main" val="3568278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678B40-4FAD-F644-B894-31CC251F213A}"/>
              </a:ext>
            </a:extLst>
          </p:cNvPr>
          <p:cNvSpPr>
            <a:spLocks noGrp="1"/>
          </p:cNvSpPr>
          <p:nvPr>
            <p:ph type="dt" sz="half" idx="10"/>
          </p:nvPr>
        </p:nvSpPr>
        <p:spPr/>
        <p:txBody>
          <a:bodyPr/>
          <a:lstStyle/>
          <a:p>
            <a:fld id="{7AB1E852-7C11-43D2-B094-70BDBF4FB11E}" type="datetimeFigureOut">
              <a:rPr lang="en-US" smtClean="0"/>
              <a:t>5/31/2022</a:t>
            </a:fld>
            <a:endParaRPr lang="en-US"/>
          </a:p>
        </p:txBody>
      </p:sp>
      <p:sp>
        <p:nvSpPr>
          <p:cNvPr id="3" name="Footer Placeholder 2">
            <a:extLst>
              <a:ext uri="{FF2B5EF4-FFF2-40B4-BE49-F238E27FC236}">
                <a16:creationId xmlns:a16="http://schemas.microsoft.com/office/drawing/2014/main" id="{86BC8BBE-1EDB-0968-BD8C-25CDD5BEDCF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E070891-8EA8-06E0-32C0-01E646350066}"/>
              </a:ext>
            </a:extLst>
          </p:cNvPr>
          <p:cNvSpPr>
            <a:spLocks noGrp="1"/>
          </p:cNvSpPr>
          <p:nvPr>
            <p:ph type="sldNum" sz="quarter" idx="12"/>
          </p:nvPr>
        </p:nvSpPr>
        <p:spPr/>
        <p:txBody>
          <a:bodyPr/>
          <a:lstStyle/>
          <a:p>
            <a:fld id="{80F4AE02-26FE-4964-B912-88C5E9295B74}" type="slidenum">
              <a:rPr lang="en-US" smtClean="0"/>
              <a:t>‹#›</a:t>
            </a:fld>
            <a:endParaRPr lang="en-US"/>
          </a:p>
        </p:txBody>
      </p:sp>
    </p:spTree>
    <p:extLst>
      <p:ext uri="{BB962C8B-B14F-4D97-AF65-F5344CB8AC3E}">
        <p14:creationId xmlns:p14="http://schemas.microsoft.com/office/powerpoint/2010/main" val="24246457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6FE57-B9AA-A2A8-2DFC-7764AD065B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0F8215-059E-78B8-8EA6-A3AAC49CF4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4F8BF0-C6CF-FB6D-4D0D-931C9D1B6E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868607-58F4-DDF7-E93F-58E253D384AF}"/>
              </a:ext>
            </a:extLst>
          </p:cNvPr>
          <p:cNvSpPr>
            <a:spLocks noGrp="1"/>
          </p:cNvSpPr>
          <p:nvPr>
            <p:ph type="dt" sz="half" idx="10"/>
          </p:nvPr>
        </p:nvSpPr>
        <p:spPr/>
        <p:txBody>
          <a:bodyPr/>
          <a:lstStyle/>
          <a:p>
            <a:fld id="{7AB1E852-7C11-43D2-B094-70BDBF4FB11E}" type="datetimeFigureOut">
              <a:rPr lang="en-US" smtClean="0"/>
              <a:t>5/31/2022</a:t>
            </a:fld>
            <a:endParaRPr lang="en-US"/>
          </a:p>
        </p:txBody>
      </p:sp>
      <p:sp>
        <p:nvSpPr>
          <p:cNvPr id="6" name="Footer Placeholder 5">
            <a:extLst>
              <a:ext uri="{FF2B5EF4-FFF2-40B4-BE49-F238E27FC236}">
                <a16:creationId xmlns:a16="http://schemas.microsoft.com/office/drawing/2014/main" id="{ABF938D3-992C-60EB-ACD1-827B2E37E5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64AE02-7B5A-E5F1-66C3-CBB6FB757C55}"/>
              </a:ext>
            </a:extLst>
          </p:cNvPr>
          <p:cNvSpPr>
            <a:spLocks noGrp="1"/>
          </p:cNvSpPr>
          <p:nvPr>
            <p:ph type="sldNum" sz="quarter" idx="12"/>
          </p:nvPr>
        </p:nvSpPr>
        <p:spPr/>
        <p:txBody>
          <a:bodyPr/>
          <a:lstStyle/>
          <a:p>
            <a:fld id="{80F4AE02-26FE-4964-B912-88C5E9295B74}" type="slidenum">
              <a:rPr lang="en-US" smtClean="0"/>
              <a:t>‹#›</a:t>
            </a:fld>
            <a:endParaRPr lang="en-US"/>
          </a:p>
        </p:txBody>
      </p:sp>
    </p:spTree>
    <p:extLst>
      <p:ext uri="{BB962C8B-B14F-4D97-AF65-F5344CB8AC3E}">
        <p14:creationId xmlns:p14="http://schemas.microsoft.com/office/powerpoint/2010/main" val="12876517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36C2A-B223-D1A2-F007-055D2299C9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CC422E-B222-4B6C-68E4-E2812BCB9D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7961E27-F67B-0891-E21D-0C9BA33C4F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16008B-FAFA-F49B-CD55-D6FF1DF42220}"/>
              </a:ext>
            </a:extLst>
          </p:cNvPr>
          <p:cNvSpPr>
            <a:spLocks noGrp="1"/>
          </p:cNvSpPr>
          <p:nvPr>
            <p:ph type="dt" sz="half" idx="10"/>
          </p:nvPr>
        </p:nvSpPr>
        <p:spPr/>
        <p:txBody>
          <a:bodyPr/>
          <a:lstStyle/>
          <a:p>
            <a:fld id="{7AB1E852-7C11-43D2-B094-70BDBF4FB11E}" type="datetimeFigureOut">
              <a:rPr lang="en-US" smtClean="0"/>
              <a:t>5/31/2022</a:t>
            </a:fld>
            <a:endParaRPr lang="en-US"/>
          </a:p>
        </p:txBody>
      </p:sp>
      <p:sp>
        <p:nvSpPr>
          <p:cNvPr id="6" name="Footer Placeholder 5">
            <a:extLst>
              <a:ext uri="{FF2B5EF4-FFF2-40B4-BE49-F238E27FC236}">
                <a16:creationId xmlns:a16="http://schemas.microsoft.com/office/drawing/2014/main" id="{8811FD3B-C005-AFB5-EBCC-74C396DAE3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395821-BE1A-36E1-58DB-2F7D385926F3}"/>
              </a:ext>
            </a:extLst>
          </p:cNvPr>
          <p:cNvSpPr>
            <a:spLocks noGrp="1"/>
          </p:cNvSpPr>
          <p:nvPr>
            <p:ph type="sldNum" sz="quarter" idx="12"/>
          </p:nvPr>
        </p:nvSpPr>
        <p:spPr/>
        <p:txBody>
          <a:bodyPr/>
          <a:lstStyle/>
          <a:p>
            <a:fld id="{80F4AE02-26FE-4964-B912-88C5E9295B74}" type="slidenum">
              <a:rPr lang="en-US" smtClean="0"/>
              <a:t>‹#›</a:t>
            </a:fld>
            <a:endParaRPr lang="en-US"/>
          </a:p>
        </p:txBody>
      </p:sp>
    </p:spTree>
    <p:extLst>
      <p:ext uri="{BB962C8B-B14F-4D97-AF65-F5344CB8AC3E}">
        <p14:creationId xmlns:p14="http://schemas.microsoft.com/office/powerpoint/2010/main" val="30135116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34E4D-FE41-DC81-55A4-FE5F816C58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849FC6-9867-25E3-3503-858BFDD431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88FE12-F825-61E4-1537-3CE1FD9CBB2F}"/>
              </a:ext>
            </a:extLst>
          </p:cNvPr>
          <p:cNvSpPr>
            <a:spLocks noGrp="1"/>
          </p:cNvSpPr>
          <p:nvPr>
            <p:ph type="dt" sz="half" idx="10"/>
          </p:nvPr>
        </p:nvSpPr>
        <p:spPr/>
        <p:txBody>
          <a:bodyPr/>
          <a:lstStyle/>
          <a:p>
            <a:fld id="{7AB1E852-7C11-43D2-B094-70BDBF4FB11E}" type="datetimeFigureOut">
              <a:rPr lang="en-US" smtClean="0"/>
              <a:t>5/31/2022</a:t>
            </a:fld>
            <a:endParaRPr lang="en-US"/>
          </a:p>
        </p:txBody>
      </p:sp>
      <p:sp>
        <p:nvSpPr>
          <p:cNvPr id="5" name="Footer Placeholder 4">
            <a:extLst>
              <a:ext uri="{FF2B5EF4-FFF2-40B4-BE49-F238E27FC236}">
                <a16:creationId xmlns:a16="http://schemas.microsoft.com/office/drawing/2014/main" id="{14AE1B1E-550C-EFC7-0A8E-D25C283B8B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950AD9-7DD3-F55C-0BB3-E677C7EE7D3C}"/>
              </a:ext>
            </a:extLst>
          </p:cNvPr>
          <p:cNvSpPr>
            <a:spLocks noGrp="1"/>
          </p:cNvSpPr>
          <p:nvPr>
            <p:ph type="sldNum" sz="quarter" idx="12"/>
          </p:nvPr>
        </p:nvSpPr>
        <p:spPr/>
        <p:txBody>
          <a:bodyPr/>
          <a:lstStyle/>
          <a:p>
            <a:fld id="{80F4AE02-26FE-4964-B912-88C5E9295B74}" type="slidenum">
              <a:rPr lang="en-US" smtClean="0"/>
              <a:t>‹#›</a:t>
            </a:fld>
            <a:endParaRPr lang="en-US"/>
          </a:p>
        </p:txBody>
      </p:sp>
    </p:spTree>
    <p:extLst>
      <p:ext uri="{BB962C8B-B14F-4D97-AF65-F5344CB8AC3E}">
        <p14:creationId xmlns:p14="http://schemas.microsoft.com/office/powerpoint/2010/main" val="2632416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1011AD-DFFB-340C-E39F-DBEF32F6C4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5BFD09-CEF9-B900-9CCB-05DF28E96C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EC8C0C-0DE9-B1F5-A30F-08F22A3F9326}"/>
              </a:ext>
            </a:extLst>
          </p:cNvPr>
          <p:cNvSpPr>
            <a:spLocks noGrp="1"/>
          </p:cNvSpPr>
          <p:nvPr>
            <p:ph type="dt" sz="half" idx="10"/>
          </p:nvPr>
        </p:nvSpPr>
        <p:spPr/>
        <p:txBody>
          <a:bodyPr/>
          <a:lstStyle/>
          <a:p>
            <a:fld id="{7AB1E852-7C11-43D2-B094-70BDBF4FB11E}" type="datetimeFigureOut">
              <a:rPr lang="en-US" smtClean="0"/>
              <a:t>5/31/2022</a:t>
            </a:fld>
            <a:endParaRPr lang="en-US"/>
          </a:p>
        </p:txBody>
      </p:sp>
      <p:sp>
        <p:nvSpPr>
          <p:cNvPr id="5" name="Footer Placeholder 4">
            <a:extLst>
              <a:ext uri="{FF2B5EF4-FFF2-40B4-BE49-F238E27FC236}">
                <a16:creationId xmlns:a16="http://schemas.microsoft.com/office/drawing/2014/main" id="{BBE90EDF-FD81-35F3-4560-DF5B72B717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2E0049-843E-6AAF-9B49-A16295B770AD}"/>
              </a:ext>
            </a:extLst>
          </p:cNvPr>
          <p:cNvSpPr>
            <a:spLocks noGrp="1"/>
          </p:cNvSpPr>
          <p:nvPr>
            <p:ph type="sldNum" sz="quarter" idx="12"/>
          </p:nvPr>
        </p:nvSpPr>
        <p:spPr/>
        <p:txBody>
          <a:bodyPr/>
          <a:lstStyle/>
          <a:p>
            <a:fld id="{80F4AE02-26FE-4964-B912-88C5E9295B74}" type="slidenum">
              <a:rPr lang="en-US" smtClean="0"/>
              <a:t>‹#›</a:t>
            </a:fld>
            <a:endParaRPr lang="en-US"/>
          </a:p>
        </p:txBody>
      </p:sp>
    </p:spTree>
    <p:extLst>
      <p:ext uri="{BB962C8B-B14F-4D97-AF65-F5344CB8AC3E}">
        <p14:creationId xmlns:p14="http://schemas.microsoft.com/office/powerpoint/2010/main" val="147800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AD1088-A8C1-4BCF-A676-E3FBED2A560F}" type="datetime1">
              <a:rPr lang="en-US" smtClean="0"/>
              <a:t>5/31/2022</a:t>
            </a:fld>
            <a:endParaRPr lang="en-US" dirty="0"/>
          </a:p>
        </p:txBody>
      </p:sp>
      <p:sp>
        <p:nvSpPr>
          <p:cNvPr id="5" name="Footer Placeholder 4"/>
          <p:cNvSpPr>
            <a:spLocks noGrp="1"/>
          </p:cNvSpPr>
          <p:nvPr>
            <p:ph type="ftr" sz="quarter" idx="11"/>
          </p:nvPr>
        </p:nvSpPr>
        <p:spPr/>
        <p:txBody>
          <a:bodyPr/>
          <a:lstStyle/>
          <a:p>
            <a:r>
              <a:rPr lang="fr-FR"/>
              <a:t>Rev. Charles F. Ledlum-Bates, Ph.D.</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14847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F2783E-0C8D-4D13-A860-E8C639EC45D7}" type="datetime1">
              <a:rPr lang="en-US" smtClean="0"/>
              <a:t>5/31/2022</a:t>
            </a:fld>
            <a:endParaRPr lang="en-US" dirty="0"/>
          </a:p>
        </p:txBody>
      </p:sp>
      <p:sp>
        <p:nvSpPr>
          <p:cNvPr id="6" name="Footer Placeholder 5"/>
          <p:cNvSpPr>
            <a:spLocks noGrp="1"/>
          </p:cNvSpPr>
          <p:nvPr>
            <p:ph type="ftr" sz="quarter" idx="11"/>
          </p:nvPr>
        </p:nvSpPr>
        <p:spPr/>
        <p:txBody>
          <a:bodyPr/>
          <a:lstStyle/>
          <a:p>
            <a:r>
              <a:rPr lang="fr-FR"/>
              <a:t>Rev. Charles F. Ledlum-Bates, Ph.D.</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2415960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BEE5D0-DDB0-49BC-ABFC-CF64A47FAA70}" type="datetime1">
              <a:rPr lang="en-US" smtClean="0"/>
              <a:t>5/31/2022</a:t>
            </a:fld>
            <a:endParaRPr lang="en-US" dirty="0"/>
          </a:p>
        </p:txBody>
      </p:sp>
      <p:sp>
        <p:nvSpPr>
          <p:cNvPr id="8" name="Footer Placeholder 7"/>
          <p:cNvSpPr>
            <a:spLocks noGrp="1"/>
          </p:cNvSpPr>
          <p:nvPr>
            <p:ph type="ftr" sz="quarter" idx="11"/>
          </p:nvPr>
        </p:nvSpPr>
        <p:spPr/>
        <p:txBody>
          <a:bodyPr/>
          <a:lstStyle/>
          <a:p>
            <a:r>
              <a:rPr lang="fr-FR"/>
              <a:t>Rev. Charles F. Ledlum-Bates, Ph.D.</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82925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20573F-534D-4DDC-B526-ACE817AB48F3}" type="datetime1">
              <a:rPr lang="en-US" smtClean="0"/>
              <a:t>5/31/2022</a:t>
            </a:fld>
            <a:endParaRPr lang="en-US" dirty="0"/>
          </a:p>
        </p:txBody>
      </p:sp>
      <p:sp>
        <p:nvSpPr>
          <p:cNvPr id="4" name="Footer Placeholder 3"/>
          <p:cNvSpPr>
            <a:spLocks noGrp="1"/>
          </p:cNvSpPr>
          <p:nvPr>
            <p:ph type="ftr" sz="quarter" idx="11"/>
          </p:nvPr>
        </p:nvSpPr>
        <p:spPr/>
        <p:txBody>
          <a:bodyPr/>
          <a:lstStyle/>
          <a:p>
            <a:r>
              <a:rPr lang="fr-FR"/>
              <a:t>Rev. Charles F. Ledlum-Bates, Ph.D.</a:t>
            </a: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97233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723E92-0664-4C58-A1FF-DEB8C0DCEA05}" type="datetime1">
              <a:rPr lang="en-US" smtClean="0"/>
              <a:t>5/31/2022</a:t>
            </a:fld>
            <a:endParaRPr lang="en-US" dirty="0"/>
          </a:p>
        </p:txBody>
      </p:sp>
      <p:sp>
        <p:nvSpPr>
          <p:cNvPr id="3" name="Footer Placeholder 2"/>
          <p:cNvSpPr>
            <a:spLocks noGrp="1"/>
          </p:cNvSpPr>
          <p:nvPr>
            <p:ph type="ftr" sz="quarter" idx="11"/>
          </p:nvPr>
        </p:nvSpPr>
        <p:spPr/>
        <p:txBody>
          <a:bodyPr/>
          <a:lstStyle/>
          <a:p>
            <a:r>
              <a:rPr lang="fr-FR"/>
              <a:t>Rev. Charles F. Ledlum-Bates, Ph.D.</a:t>
            </a:r>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1609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EDB1E2-380D-4120-8CCF-EB7899150ECD}" type="datetime1">
              <a:rPr lang="en-US" smtClean="0"/>
              <a:t>5/31/2022</a:t>
            </a:fld>
            <a:endParaRPr lang="en-US" dirty="0"/>
          </a:p>
        </p:txBody>
      </p:sp>
      <p:sp>
        <p:nvSpPr>
          <p:cNvPr id="6" name="Footer Placeholder 5"/>
          <p:cNvSpPr>
            <a:spLocks noGrp="1"/>
          </p:cNvSpPr>
          <p:nvPr>
            <p:ph type="ftr" sz="quarter" idx="11"/>
          </p:nvPr>
        </p:nvSpPr>
        <p:spPr/>
        <p:txBody>
          <a:bodyPr/>
          <a:lstStyle/>
          <a:p>
            <a:r>
              <a:rPr lang="fr-FR"/>
              <a:t>Rev. Charles F. Ledlum-Bates, Ph.D.</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002010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BE7AD9-E367-4D2A-9B21-18CDEE24B639}" type="datetime1">
              <a:rPr lang="en-US" smtClean="0"/>
              <a:t>5/31/2022</a:t>
            </a:fld>
            <a:endParaRPr lang="en-US" dirty="0"/>
          </a:p>
        </p:txBody>
      </p:sp>
      <p:sp>
        <p:nvSpPr>
          <p:cNvPr id="6" name="Footer Placeholder 5"/>
          <p:cNvSpPr>
            <a:spLocks noGrp="1"/>
          </p:cNvSpPr>
          <p:nvPr>
            <p:ph type="ftr" sz="quarter" idx="11"/>
          </p:nvPr>
        </p:nvSpPr>
        <p:spPr/>
        <p:txBody>
          <a:bodyPr/>
          <a:lstStyle/>
          <a:p>
            <a:r>
              <a:rPr lang="fr-FR"/>
              <a:t>Rev. Charles F. Ledlum-Bates, Ph.D.</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3570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290EFA3-8342-4C60-867E-91C3F4D25345}" type="datetime1">
              <a:rPr lang="en-US" smtClean="0"/>
              <a:t>5/31/2022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fr-FR"/>
              <a:t>Rev. Charles F. Ledlum-Bates, Ph.D.</a:t>
            </a:r>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12066735"/>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 id="2147483870" r:id="rId14"/>
    <p:sldLayoutId id="2147483871" r:id="rId15"/>
    <p:sldLayoutId id="2147483872" r:id="rId16"/>
  </p:sldLayoutIdLst>
  <p:hf sldNum="0"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0D7812-072A-7188-2AAE-13A839CE5D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190900-417C-656A-D5D3-1793C7CB92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5B369C-3CEC-1E21-33BF-A047FE1F56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B1E852-7C11-43D2-B094-70BDBF4FB11E}" type="datetimeFigureOut">
              <a:rPr lang="en-US" smtClean="0"/>
              <a:t>5/31/2022</a:t>
            </a:fld>
            <a:endParaRPr lang="en-US"/>
          </a:p>
        </p:txBody>
      </p:sp>
      <p:sp>
        <p:nvSpPr>
          <p:cNvPr id="5" name="Footer Placeholder 4">
            <a:extLst>
              <a:ext uri="{FF2B5EF4-FFF2-40B4-BE49-F238E27FC236}">
                <a16:creationId xmlns:a16="http://schemas.microsoft.com/office/drawing/2014/main" id="{155DB2D3-BE6E-306A-B0FF-994A071BB4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D3C4D6A-8E16-BE16-9554-4D6C3E5FE1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F4AE02-26FE-4964-B912-88C5E9295B74}" type="slidenum">
              <a:rPr lang="en-US" smtClean="0"/>
              <a:t>‹#›</a:t>
            </a:fld>
            <a:endParaRPr lang="en-US"/>
          </a:p>
        </p:txBody>
      </p:sp>
    </p:spTree>
    <p:extLst>
      <p:ext uri="{BB962C8B-B14F-4D97-AF65-F5344CB8AC3E}">
        <p14:creationId xmlns:p14="http://schemas.microsoft.com/office/powerpoint/2010/main" val="3020581267"/>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biblegateway.com/passage/?search=Romans+12%3A2&amp;version=ESV#fen-ESV-28232a" TargetMode="External"/><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pobresofredor.blogspot.com/2016/09/desabafo.html" TargetMode="External"/><Relationship Id="rId2" Type="http://schemas.openxmlformats.org/officeDocument/2006/relationships/image" Target="../media/image28.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vancechristie.com/tag/fellowship/" TargetMode="External"/><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flickr.com/photos/54159370@N08/6135255526/" TargetMode="External"/><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pxhere.com/en/photo/1139507" TargetMode="External"/><Relationship Id="rId2" Type="http://schemas.openxmlformats.org/officeDocument/2006/relationships/image" Target="../media/image31.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ADC701B-596E-48F0-91BF-962B1E13D8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73" name="Group 72">
            <a:extLst>
              <a:ext uri="{FF2B5EF4-FFF2-40B4-BE49-F238E27FC236}">
                <a16:creationId xmlns:a16="http://schemas.microsoft.com/office/drawing/2014/main" id="{AABA1EC3-E45F-4BD3-8628-53E8502D0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57608" y="228600"/>
            <a:ext cx="2851523" cy="6638625"/>
            <a:chOff x="2487613" y="285750"/>
            <a:chExt cx="2428875" cy="5654676"/>
          </a:xfrm>
        </p:grpSpPr>
        <p:sp>
          <p:nvSpPr>
            <p:cNvPr id="74" name="Freeform 11">
              <a:extLst>
                <a:ext uri="{FF2B5EF4-FFF2-40B4-BE49-F238E27FC236}">
                  <a16:creationId xmlns:a16="http://schemas.microsoft.com/office/drawing/2014/main" id="{C3799E95-1512-48EF-8D91-8C417A2CD8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5" name="Freeform 12">
              <a:extLst>
                <a:ext uri="{FF2B5EF4-FFF2-40B4-BE49-F238E27FC236}">
                  <a16:creationId xmlns:a16="http://schemas.microsoft.com/office/drawing/2014/main" id="{A89D676F-5A7F-4E7F-9647-223879ED2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6" name="Freeform 13">
              <a:extLst>
                <a:ext uri="{FF2B5EF4-FFF2-40B4-BE49-F238E27FC236}">
                  <a16:creationId xmlns:a16="http://schemas.microsoft.com/office/drawing/2014/main" id="{17655D08-3D35-4AEF-97C3-6540E6892A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7" name="Freeform 14">
              <a:extLst>
                <a:ext uri="{FF2B5EF4-FFF2-40B4-BE49-F238E27FC236}">
                  <a16:creationId xmlns:a16="http://schemas.microsoft.com/office/drawing/2014/main" id="{502BFDA5-7A19-418C-AC30-F16DD3E20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8" name="Freeform 15">
              <a:extLst>
                <a:ext uri="{FF2B5EF4-FFF2-40B4-BE49-F238E27FC236}">
                  <a16:creationId xmlns:a16="http://schemas.microsoft.com/office/drawing/2014/main" id="{3F494C14-BCA7-418A-AC44-08F1A91096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9" name="Freeform 16">
              <a:extLst>
                <a:ext uri="{FF2B5EF4-FFF2-40B4-BE49-F238E27FC236}">
                  <a16:creationId xmlns:a16="http://schemas.microsoft.com/office/drawing/2014/main" id="{8B51F346-6369-4B39-B1A3-863A232A7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80" name="Freeform 17">
              <a:extLst>
                <a:ext uri="{FF2B5EF4-FFF2-40B4-BE49-F238E27FC236}">
                  <a16:creationId xmlns:a16="http://schemas.microsoft.com/office/drawing/2014/main" id="{7DD281D8-6ACB-489E-A96A-321871054F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1" name="Freeform 18">
              <a:extLst>
                <a:ext uri="{FF2B5EF4-FFF2-40B4-BE49-F238E27FC236}">
                  <a16:creationId xmlns:a16="http://schemas.microsoft.com/office/drawing/2014/main" id="{0A1AB519-50A9-482B-9B43-7E44BBB50D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2" name="Freeform 19">
              <a:extLst>
                <a:ext uri="{FF2B5EF4-FFF2-40B4-BE49-F238E27FC236}">
                  <a16:creationId xmlns:a16="http://schemas.microsoft.com/office/drawing/2014/main" id="{46C5E30A-6059-4D2D-9276-10EBFE729A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3" name="Freeform 20">
              <a:extLst>
                <a:ext uri="{FF2B5EF4-FFF2-40B4-BE49-F238E27FC236}">
                  <a16:creationId xmlns:a16="http://schemas.microsoft.com/office/drawing/2014/main" id="{D193FEF9-1BAD-4179-94AD-15CF69A327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4" name="Freeform 21">
              <a:extLst>
                <a:ext uri="{FF2B5EF4-FFF2-40B4-BE49-F238E27FC236}">
                  <a16:creationId xmlns:a16="http://schemas.microsoft.com/office/drawing/2014/main" id="{C4267CBA-6543-4EFD-A139-19968C241E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5" name="Freeform 22">
              <a:extLst>
                <a:ext uri="{FF2B5EF4-FFF2-40B4-BE49-F238E27FC236}">
                  <a16:creationId xmlns:a16="http://schemas.microsoft.com/office/drawing/2014/main" id="{F34D8CE0-01F3-4C62-8595-C2E8E9AA3B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7" name="Group 86">
            <a:extLst>
              <a:ext uri="{FF2B5EF4-FFF2-40B4-BE49-F238E27FC236}">
                <a16:creationId xmlns:a16="http://schemas.microsoft.com/office/drawing/2014/main" id="{9ABDB3AF-7560-4ADF-997D-A0D2CDA82C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84823" y="-786"/>
            <a:ext cx="2356675" cy="6854040"/>
            <a:chOff x="6627813" y="194833"/>
            <a:chExt cx="1952625" cy="5678918"/>
          </a:xfrm>
        </p:grpSpPr>
        <p:sp>
          <p:nvSpPr>
            <p:cNvPr id="88" name="Freeform 27">
              <a:extLst>
                <a:ext uri="{FF2B5EF4-FFF2-40B4-BE49-F238E27FC236}">
                  <a16:creationId xmlns:a16="http://schemas.microsoft.com/office/drawing/2014/main" id="{54830178-BBFE-4903-8178-84A57ACF82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9" name="Freeform 28">
              <a:extLst>
                <a:ext uri="{FF2B5EF4-FFF2-40B4-BE49-F238E27FC236}">
                  <a16:creationId xmlns:a16="http://schemas.microsoft.com/office/drawing/2014/main" id="{EE362E11-FAAF-4852-AA28-A4B91ED6B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90" name="Freeform 29">
              <a:extLst>
                <a:ext uri="{FF2B5EF4-FFF2-40B4-BE49-F238E27FC236}">
                  <a16:creationId xmlns:a16="http://schemas.microsoft.com/office/drawing/2014/main" id="{8EFD817F-6C0E-4169-BDFB-F8E7EDE4EA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91" name="Freeform 30">
              <a:extLst>
                <a:ext uri="{FF2B5EF4-FFF2-40B4-BE49-F238E27FC236}">
                  <a16:creationId xmlns:a16="http://schemas.microsoft.com/office/drawing/2014/main" id="{F9277F77-9D8B-4347-8343-5E647AAB6A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2" name="Freeform 31">
              <a:extLst>
                <a:ext uri="{FF2B5EF4-FFF2-40B4-BE49-F238E27FC236}">
                  <a16:creationId xmlns:a16="http://schemas.microsoft.com/office/drawing/2014/main" id="{1E562C36-B066-4162-9DC1-21CAF0595A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3" name="Freeform 32">
              <a:extLst>
                <a:ext uri="{FF2B5EF4-FFF2-40B4-BE49-F238E27FC236}">
                  <a16:creationId xmlns:a16="http://schemas.microsoft.com/office/drawing/2014/main" id="{B097627A-2A87-4131-BA7E-3D53AD3C6E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4" name="Freeform 33">
              <a:extLst>
                <a:ext uri="{FF2B5EF4-FFF2-40B4-BE49-F238E27FC236}">
                  <a16:creationId xmlns:a16="http://schemas.microsoft.com/office/drawing/2014/main" id="{37CC53B4-54A7-4355-96DF-50E018F22E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5" name="Freeform 34">
              <a:extLst>
                <a:ext uri="{FF2B5EF4-FFF2-40B4-BE49-F238E27FC236}">
                  <a16:creationId xmlns:a16="http://schemas.microsoft.com/office/drawing/2014/main" id="{D060E1F6-3EA6-44C0-B59E-565F28FE6F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6" name="Freeform 35">
              <a:extLst>
                <a:ext uri="{FF2B5EF4-FFF2-40B4-BE49-F238E27FC236}">
                  <a16:creationId xmlns:a16="http://schemas.microsoft.com/office/drawing/2014/main" id="{0675B693-DD27-4414-B3BC-86D409B1C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7" name="Freeform 36">
              <a:extLst>
                <a:ext uri="{FF2B5EF4-FFF2-40B4-BE49-F238E27FC236}">
                  <a16:creationId xmlns:a16="http://schemas.microsoft.com/office/drawing/2014/main" id="{507E4452-CFBF-47E8-AA3A-1B1BBFFDB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8" name="Freeform 37">
              <a:extLst>
                <a:ext uri="{FF2B5EF4-FFF2-40B4-BE49-F238E27FC236}">
                  <a16:creationId xmlns:a16="http://schemas.microsoft.com/office/drawing/2014/main" id="{762119DC-722F-4687-B5A1-B0A8033027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9" name="Freeform 38">
              <a:extLst>
                <a:ext uri="{FF2B5EF4-FFF2-40B4-BE49-F238E27FC236}">
                  <a16:creationId xmlns:a16="http://schemas.microsoft.com/office/drawing/2014/main" id="{8C06626A-CC64-456A-8345-B7C4A5A4E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p:cNvSpPr>
            <a:spLocks noGrp="1"/>
          </p:cNvSpPr>
          <p:nvPr>
            <p:ph type="ctrTitle"/>
          </p:nvPr>
        </p:nvSpPr>
        <p:spPr>
          <a:xfrm>
            <a:off x="5825066" y="2514600"/>
            <a:ext cx="5681134" cy="2262781"/>
          </a:xfrm>
        </p:spPr>
        <p:txBody>
          <a:bodyPr>
            <a:normAutofit fontScale="90000"/>
          </a:bodyPr>
          <a:lstStyle/>
          <a:p>
            <a:pPr>
              <a:lnSpc>
                <a:spcPct val="90000"/>
              </a:lnSpc>
            </a:pPr>
            <a:r>
              <a:rPr lang="en-US" sz="4000" dirty="0">
                <a:solidFill>
                  <a:schemeClr val="accent2">
                    <a:lumMod val="50000"/>
                  </a:schemeClr>
                </a:solidFill>
                <a:latin typeface="CNN Sans"/>
                <a:ea typeface="Times New Roman" panose="02020603050405020304" pitchFamily="18" charset="0"/>
                <a:cs typeface="Times New Roman" panose="02020603050405020304" pitchFamily="18" charset="0"/>
              </a:rPr>
              <a:t>Licensing School</a:t>
            </a:r>
            <a:br>
              <a:rPr lang="en-US" sz="4000" dirty="0">
                <a:solidFill>
                  <a:schemeClr val="accent2">
                    <a:lumMod val="50000"/>
                  </a:schemeClr>
                </a:solidFill>
                <a:latin typeface="CNN Sans"/>
                <a:ea typeface="Times New Roman" panose="02020603050405020304" pitchFamily="18" charset="0"/>
                <a:cs typeface="Times New Roman" panose="02020603050405020304" pitchFamily="18" charset="0"/>
              </a:rPr>
            </a:br>
            <a:r>
              <a:rPr lang="en-US" sz="4000" dirty="0">
                <a:solidFill>
                  <a:schemeClr val="accent2">
                    <a:lumMod val="50000"/>
                  </a:schemeClr>
                </a:solidFill>
                <a:latin typeface="CNN Sans"/>
                <a:ea typeface="Times New Roman" panose="02020603050405020304" pitchFamily="18" charset="0"/>
                <a:cs typeface="Times New Roman" panose="02020603050405020304" pitchFamily="18" charset="0"/>
              </a:rPr>
              <a:t>May 28, 2022</a:t>
            </a:r>
            <a:br>
              <a:rPr lang="en-US" sz="2400" dirty="0">
                <a:solidFill>
                  <a:schemeClr val="accent2">
                    <a:lumMod val="50000"/>
                  </a:schemeClr>
                </a:solidFill>
                <a:latin typeface="CNN Sans"/>
                <a:ea typeface="Times New Roman" panose="02020603050405020304" pitchFamily="18" charset="0"/>
                <a:cs typeface="Times New Roman" panose="02020603050405020304" pitchFamily="18" charset="0"/>
              </a:rPr>
            </a:br>
            <a:br>
              <a:rPr lang="en-US" sz="2400" dirty="0">
                <a:solidFill>
                  <a:schemeClr val="accent2">
                    <a:lumMod val="50000"/>
                  </a:schemeClr>
                </a:solidFill>
                <a:latin typeface="CNN Sans"/>
                <a:ea typeface="Times New Roman" panose="02020603050405020304" pitchFamily="18" charset="0"/>
                <a:cs typeface="Times New Roman" panose="02020603050405020304" pitchFamily="18" charset="0"/>
              </a:rPr>
            </a:br>
            <a:r>
              <a:rPr lang="en-US" sz="2400" dirty="0">
                <a:solidFill>
                  <a:schemeClr val="accent2">
                    <a:lumMod val="50000"/>
                  </a:schemeClr>
                </a:solidFill>
                <a:latin typeface="CNN Sans"/>
                <a:ea typeface="Times New Roman" panose="02020603050405020304" pitchFamily="18" charset="0"/>
                <a:cs typeface="Times New Roman" panose="02020603050405020304" pitchFamily="18" charset="0"/>
              </a:rPr>
              <a:t>Rev. Charles F. </a:t>
            </a:r>
            <a:r>
              <a:rPr lang="en-US" sz="2400" dirty="0" err="1">
                <a:solidFill>
                  <a:schemeClr val="accent2">
                    <a:lumMod val="50000"/>
                  </a:schemeClr>
                </a:solidFill>
                <a:latin typeface="CNN Sans"/>
                <a:ea typeface="Times New Roman" panose="02020603050405020304" pitchFamily="18" charset="0"/>
                <a:cs typeface="Times New Roman" panose="02020603050405020304" pitchFamily="18" charset="0"/>
              </a:rPr>
              <a:t>Ledlum</a:t>
            </a:r>
            <a:r>
              <a:rPr lang="en-US" sz="2400" dirty="0">
                <a:solidFill>
                  <a:schemeClr val="accent2">
                    <a:lumMod val="50000"/>
                  </a:schemeClr>
                </a:solidFill>
                <a:latin typeface="CNN Sans"/>
                <a:ea typeface="Times New Roman" panose="02020603050405020304" pitchFamily="18" charset="0"/>
                <a:cs typeface="Times New Roman" panose="02020603050405020304" pitchFamily="18" charset="0"/>
              </a:rPr>
              <a:t>-Bates, Ph. D.</a:t>
            </a:r>
            <a:br>
              <a:rPr lang="en-US" sz="2400" dirty="0">
                <a:solidFill>
                  <a:schemeClr val="accent2">
                    <a:lumMod val="50000"/>
                  </a:schemeClr>
                </a:solidFill>
                <a:latin typeface="CNN Sans"/>
                <a:ea typeface="Times New Roman" panose="02020603050405020304" pitchFamily="18" charset="0"/>
                <a:cs typeface="Times New Roman" panose="02020603050405020304" pitchFamily="18" charset="0"/>
              </a:rPr>
            </a:br>
            <a:r>
              <a:rPr lang="en-US" sz="2400" dirty="0">
                <a:solidFill>
                  <a:schemeClr val="accent2">
                    <a:lumMod val="50000"/>
                  </a:schemeClr>
                </a:solidFill>
                <a:latin typeface="CNN Sans"/>
                <a:ea typeface="Times New Roman" panose="02020603050405020304" pitchFamily="18" charset="0"/>
                <a:cs typeface="Times New Roman" panose="02020603050405020304" pitchFamily="18" charset="0"/>
              </a:rPr>
              <a:t>District Superintendent</a:t>
            </a:r>
            <a:br>
              <a:rPr lang="en-US" sz="2400" dirty="0">
                <a:solidFill>
                  <a:schemeClr val="accent2">
                    <a:lumMod val="50000"/>
                  </a:schemeClr>
                </a:solidFill>
                <a:latin typeface="CNN Sans"/>
                <a:ea typeface="Times New Roman" panose="02020603050405020304" pitchFamily="18" charset="0"/>
                <a:cs typeface="Times New Roman" panose="02020603050405020304" pitchFamily="18" charset="0"/>
              </a:rPr>
            </a:br>
            <a:r>
              <a:rPr lang="en-US" sz="2400" dirty="0">
                <a:solidFill>
                  <a:schemeClr val="accent2">
                    <a:lumMod val="50000"/>
                  </a:schemeClr>
                </a:solidFill>
                <a:latin typeface="CNN Sans"/>
                <a:ea typeface="Times New Roman" panose="02020603050405020304" pitchFamily="18" charset="0"/>
                <a:cs typeface="Times New Roman" panose="02020603050405020304" pitchFamily="18" charset="0"/>
              </a:rPr>
              <a:t>Rappahannock River &amp; York River</a:t>
            </a:r>
            <a:endParaRPr lang="en-US" sz="2400" dirty="0">
              <a:solidFill>
                <a:schemeClr val="accent2">
                  <a:lumMod val="50000"/>
                </a:schemeClr>
              </a:solidFill>
            </a:endParaRPr>
          </a:p>
        </p:txBody>
      </p:sp>
      <p:sp>
        <p:nvSpPr>
          <p:cNvPr id="3" name="Subtitle 2"/>
          <p:cNvSpPr>
            <a:spLocks noGrp="1"/>
          </p:cNvSpPr>
          <p:nvPr>
            <p:ph type="subTitle" idx="1"/>
          </p:nvPr>
        </p:nvSpPr>
        <p:spPr>
          <a:xfrm>
            <a:off x="5825066" y="4777379"/>
            <a:ext cx="5681134" cy="1126283"/>
          </a:xfrm>
        </p:spPr>
        <p:txBody>
          <a:bodyPr>
            <a:normAutofit/>
          </a:bodyPr>
          <a:lstStyle/>
          <a:p>
            <a:endParaRPr lang="en-US"/>
          </a:p>
          <a:p>
            <a:endParaRPr lang="en-US"/>
          </a:p>
        </p:txBody>
      </p:sp>
      <p:sp>
        <p:nvSpPr>
          <p:cNvPr id="101" name="Rectangle 100">
            <a:extLst>
              <a:ext uri="{FF2B5EF4-FFF2-40B4-BE49-F238E27FC236}">
                <a16:creationId xmlns:a16="http://schemas.microsoft.com/office/drawing/2014/main" id="{BDA338EF-A814-4ABB-B3A1-E378E3572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57599"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3" name="Freeform 33">
            <a:extLst>
              <a:ext uri="{FF2B5EF4-FFF2-40B4-BE49-F238E27FC236}">
                <a16:creationId xmlns:a16="http://schemas.microsoft.com/office/drawing/2014/main" id="{CC6E446C-B30B-4DEB-9491-23B89EF984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657599"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pic>
        <p:nvPicPr>
          <p:cNvPr id="1026" name="Picture 2" descr="See the source image">
            <a:extLst>
              <a:ext uri="{FF2B5EF4-FFF2-40B4-BE49-F238E27FC236}">
                <a16:creationId xmlns:a16="http://schemas.microsoft.com/office/drawing/2014/main" id="{BE0672F8-519F-D54E-44DB-680B4E60C20D}"/>
              </a:ext>
            </a:extLst>
          </p:cNvPr>
          <p:cNvPicPr>
            <a:picLocks noChangeAspect="1" noChangeArrowheads="1"/>
          </p:cNvPicPr>
          <p:nvPr/>
        </p:nvPicPr>
        <p:blipFill rotWithShape="1">
          <a:blip r:embed="rId2">
            <a:alphaModFix amt="85000"/>
            <a:extLst>
              <a:ext uri="{28A0092B-C50C-407E-A947-70E740481C1C}">
                <a14:useLocalDpi xmlns:a14="http://schemas.microsoft.com/office/drawing/2010/main" val="0"/>
              </a:ext>
            </a:extLst>
          </a:blip>
          <a:srcRect l="24595" r="32062" b="-1"/>
          <a:stretch/>
        </p:blipFill>
        <p:spPr bwMode="auto">
          <a:xfrm>
            <a:off x="20" y="10"/>
            <a:ext cx="3681027" cy="68579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1158BC1-A3D4-DC67-B0B9-4530B555FB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2218" y="701522"/>
            <a:ext cx="2833520" cy="1373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910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F305C72-8769-4E0F-B31D-F4B1C9DC9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72583CFC-05A3-4743-9A2E-7C2095B8D4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12" name="Freeform 11">
              <a:extLst>
                <a:ext uri="{FF2B5EF4-FFF2-40B4-BE49-F238E27FC236}">
                  <a16:creationId xmlns:a16="http://schemas.microsoft.com/office/drawing/2014/main" id="{9A751892-92F2-4CB4-BCAB-6D0AAF8F16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5934046E-4D7C-4AA6-8633-29944553F1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421462AB-19D6-42DB-A850-F35B82C7B8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208D8C07-9637-45D3-9E40-7C5C40077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883C90A1-D75A-4818-9F01-B4BF19D747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8808F87B-C4B8-4084-BD89-E41A1A44E7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E7FC0B23-1372-4455-98CE-E0FC7FF99A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D14B79DD-45AC-487C-B361-0312B3C85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CDA09C7F-7AF3-4B6C-BC42-92780A6827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FF7EBDD4-71BF-4FAF-B00B-444F9AE20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AF5E4290-F8B0-440E-A418-613A1552D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FF0BF04A-FCC8-42BF-AD17-10F0ACB44D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506F0A57-55BB-457C-9C8C-3DEE71009A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26" name="Freeform 27">
              <a:extLst>
                <a:ext uri="{FF2B5EF4-FFF2-40B4-BE49-F238E27FC236}">
                  <a16:creationId xmlns:a16="http://schemas.microsoft.com/office/drawing/2014/main" id="{60DB408E-A426-4658-B39D-0BBF09463E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BEFFABCA-CAA4-45E4-A7D4-DB3D2C864D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99494AF8-97E4-4473-AA6E-B4AB1279E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D05C67DC-0E54-4C69-90BE-8374C7E97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B2B38B94-E895-4324-B699-EEF28E052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41E77CC3-723C-4C87-A1BA-D8E35B8017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CC5757E8-4CBE-4EA3-98AF-96361C9183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51E4772B-9FB7-4AC7-B352-C444891670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7F853444-696F-4B42-8C91-1F6EDD53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CD1A3085-30B0-496B-B9D3-55280769A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1B2519D7-F51F-4583-9B50-41B493C14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6E1141E0-4F4D-4B40-BDB5-B2DD0FAEB3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F91CE593-B06E-26AC-EED6-414FE47A5F0E}"/>
              </a:ext>
            </a:extLst>
          </p:cNvPr>
          <p:cNvSpPr>
            <a:spLocks noGrp="1"/>
          </p:cNvSpPr>
          <p:nvPr>
            <p:ph type="title"/>
          </p:nvPr>
        </p:nvSpPr>
        <p:spPr>
          <a:xfrm>
            <a:off x="6185243" y="628878"/>
            <a:ext cx="5021516" cy="1280890"/>
          </a:xfrm>
        </p:spPr>
        <p:txBody>
          <a:bodyPr>
            <a:normAutofit/>
          </a:bodyPr>
          <a:lstStyle/>
          <a:p>
            <a:r>
              <a:rPr lang="en-US" b="1" dirty="0">
                <a:solidFill>
                  <a:schemeClr val="accent2">
                    <a:lumMod val="50000"/>
                  </a:schemeClr>
                </a:solidFill>
              </a:rPr>
              <a:t>Being Coached</a:t>
            </a:r>
          </a:p>
        </p:txBody>
      </p:sp>
      <p:sp>
        <p:nvSpPr>
          <p:cNvPr id="39" name="Rectangle 38">
            <a:extLst>
              <a:ext uri="{FF2B5EF4-FFF2-40B4-BE49-F238E27FC236}">
                <a16:creationId xmlns:a16="http://schemas.microsoft.com/office/drawing/2014/main" id="{C5E0C91A-3F1D-43D7-9AB4-5D0A17D5C4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3A6C27A1-A438-4EC6-93BF-EC26F29BB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0" name="Subtitle 2">
            <a:extLst>
              <a:ext uri="{FF2B5EF4-FFF2-40B4-BE49-F238E27FC236}">
                <a16:creationId xmlns:a16="http://schemas.microsoft.com/office/drawing/2014/main" id="{FC52D7B0-8079-A45B-19A0-0AFCE8658154}"/>
              </a:ext>
            </a:extLst>
          </p:cNvPr>
          <p:cNvSpPr txBox="1">
            <a:spLocks/>
          </p:cNvSpPr>
          <p:nvPr/>
        </p:nvSpPr>
        <p:spPr>
          <a:xfrm>
            <a:off x="5815545" y="2726067"/>
            <a:ext cx="6219139" cy="286261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914400" lvl="1" indent="-457200">
              <a:buClr>
                <a:schemeClr val="accent2">
                  <a:lumMod val="50000"/>
                </a:schemeClr>
              </a:buClr>
            </a:pPr>
            <a:r>
              <a:rPr lang="en-US" sz="3200" dirty="0">
                <a:solidFill>
                  <a:schemeClr val="accent2">
                    <a:lumMod val="50000"/>
                  </a:schemeClr>
                </a:solidFill>
              </a:rPr>
              <a:t>New thoughts </a:t>
            </a:r>
            <a:br>
              <a:rPr lang="en-US" sz="3200" dirty="0">
                <a:solidFill>
                  <a:schemeClr val="accent2">
                    <a:lumMod val="50000"/>
                  </a:schemeClr>
                </a:solidFill>
              </a:rPr>
            </a:br>
            <a:r>
              <a:rPr lang="en-US" sz="3200" dirty="0">
                <a:solidFill>
                  <a:schemeClr val="accent2">
                    <a:lumMod val="50000"/>
                  </a:schemeClr>
                </a:solidFill>
              </a:rPr>
              <a:t>(Worldview)</a:t>
            </a:r>
          </a:p>
        </p:txBody>
      </p:sp>
      <p:sp>
        <p:nvSpPr>
          <p:cNvPr id="42" name="TextBox 41">
            <a:extLst>
              <a:ext uri="{FF2B5EF4-FFF2-40B4-BE49-F238E27FC236}">
                <a16:creationId xmlns:a16="http://schemas.microsoft.com/office/drawing/2014/main" id="{DC61D3B6-1E81-9FB7-2DF0-460526372B35}"/>
              </a:ext>
            </a:extLst>
          </p:cNvPr>
          <p:cNvSpPr txBox="1"/>
          <p:nvPr/>
        </p:nvSpPr>
        <p:spPr>
          <a:xfrm>
            <a:off x="6269787" y="2005911"/>
            <a:ext cx="2403189" cy="923330"/>
          </a:xfrm>
          <a:prstGeom prst="rect">
            <a:avLst/>
          </a:prstGeom>
          <a:noFill/>
        </p:spPr>
        <p:txBody>
          <a:bodyPr wrap="square" rtlCol="0">
            <a:spAutoFit/>
          </a:bodyPr>
          <a:lstStyle/>
          <a:p>
            <a:r>
              <a:rPr lang="en-US" sz="3600" dirty="0">
                <a:solidFill>
                  <a:schemeClr val="accent2">
                    <a:lumMod val="50000"/>
                  </a:schemeClr>
                </a:solidFill>
              </a:rPr>
              <a:t>Practice:</a:t>
            </a:r>
          </a:p>
          <a:p>
            <a:endParaRPr lang="en-US" dirty="0"/>
          </a:p>
        </p:txBody>
      </p:sp>
      <p:pic>
        <p:nvPicPr>
          <p:cNvPr id="1026" name="Picture 2" descr="See the source image">
            <a:extLst>
              <a:ext uri="{FF2B5EF4-FFF2-40B4-BE49-F238E27FC236}">
                <a16:creationId xmlns:a16="http://schemas.microsoft.com/office/drawing/2014/main" id="{02616570-3D58-207F-B6A9-5C1B567766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7" y="9223"/>
            <a:ext cx="4576763" cy="685800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79653044-5E5D-F169-4F72-E4DC52020C4A}"/>
              </a:ext>
            </a:extLst>
          </p:cNvPr>
          <p:cNvSpPr txBox="1"/>
          <p:nvPr/>
        </p:nvSpPr>
        <p:spPr>
          <a:xfrm>
            <a:off x="6309437" y="5260258"/>
            <a:ext cx="5233634" cy="923330"/>
          </a:xfrm>
          <a:prstGeom prst="rect">
            <a:avLst/>
          </a:prstGeom>
          <a:noFill/>
        </p:spPr>
        <p:txBody>
          <a:bodyPr wrap="square" rtlCol="0">
            <a:spAutoFit/>
          </a:bodyPr>
          <a:lstStyle/>
          <a:p>
            <a:r>
              <a:rPr lang="en-US" i="1" dirty="0">
                <a:solidFill>
                  <a:schemeClr val="accent2">
                    <a:lumMod val="50000"/>
                  </a:schemeClr>
                </a:solidFill>
                <a:latin typeface="Times New Roman" panose="02020603050405020304" pitchFamily="18" charset="0"/>
                <a:cs typeface="Times New Roman" panose="02020603050405020304" pitchFamily="18" charset="0"/>
              </a:rPr>
              <a:t>Practice acknowledges that we are all amateurs attempting to grow and progress.  (Don Underwood, Pray Like Jesus)</a:t>
            </a:r>
          </a:p>
        </p:txBody>
      </p:sp>
    </p:spTree>
    <p:extLst>
      <p:ext uri="{BB962C8B-B14F-4D97-AF65-F5344CB8AC3E}">
        <p14:creationId xmlns:p14="http://schemas.microsoft.com/office/powerpoint/2010/main" val="2673269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 calcmode="lin" valueType="num">
                                      <p:cBhvr additive="base">
                                        <p:cTn id="7"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54742" y="664143"/>
            <a:ext cx="4141258" cy="721895"/>
          </a:xfrm>
        </p:spPr>
        <p:txBody>
          <a:bodyPr>
            <a:normAutofit/>
          </a:bodyPr>
          <a:lstStyle/>
          <a:p>
            <a:r>
              <a:rPr lang="en-US" sz="3200" b="1" dirty="0">
                <a:solidFill>
                  <a:schemeClr val="accent2">
                    <a:lumMod val="50000"/>
                  </a:schemeClr>
                </a:solidFill>
              </a:rPr>
              <a:t>Old &amp; New Thoughts               </a:t>
            </a:r>
            <a:endParaRPr lang="en-US" sz="1400" b="1" dirty="0">
              <a:solidFill>
                <a:schemeClr val="accent2">
                  <a:lumMod val="50000"/>
                </a:schemeClr>
              </a:solidFill>
            </a:endParaRPr>
          </a:p>
        </p:txBody>
      </p:sp>
      <p:graphicFrame>
        <p:nvGraphicFramePr>
          <p:cNvPr id="6" name="Table 4">
            <a:extLst>
              <a:ext uri="{FF2B5EF4-FFF2-40B4-BE49-F238E27FC236}">
                <a16:creationId xmlns:a16="http://schemas.microsoft.com/office/drawing/2014/main" id="{60D30AF2-1EDC-5951-05B9-CE98E799C360}"/>
              </a:ext>
            </a:extLst>
          </p:cNvPr>
          <p:cNvGraphicFramePr>
            <a:graphicFrameLocks noGrp="1"/>
          </p:cNvGraphicFramePr>
          <p:nvPr>
            <p:extLst>
              <p:ext uri="{D42A27DB-BD31-4B8C-83A1-F6EECF244321}">
                <p14:modId xmlns:p14="http://schemas.microsoft.com/office/powerpoint/2010/main" val="3138932961"/>
              </p:ext>
            </p:extLst>
          </p:nvPr>
        </p:nvGraphicFramePr>
        <p:xfrm>
          <a:off x="2067264" y="2273166"/>
          <a:ext cx="8455744" cy="3685188"/>
        </p:xfrm>
        <a:graphic>
          <a:graphicData uri="http://schemas.openxmlformats.org/drawingml/2006/table">
            <a:tbl>
              <a:tblPr firstRow="1" bandRow="1">
                <a:tableStyleId>{F5AB1C69-6EDB-4FF4-983F-18BD219EF322}</a:tableStyleId>
              </a:tblPr>
              <a:tblGrid>
                <a:gridCol w="4227872">
                  <a:extLst>
                    <a:ext uri="{9D8B030D-6E8A-4147-A177-3AD203B41FA5}">
                      <a16:colId xmlns:a16="http://schemas.microsoft.com/office/drawing/2014/main" val="12608784"/>
                    </a:ext>
                  </a:extLst>
                </a:gridCol>
                <a:gridCol w="4227872">
                  <a:extLst>
                    <a:ext uri="{9D8B030D-6E8A-4147-A177-3AD203B41FA5}">
                      <a16:colId xmlns:a16="http://schemas.microsoft.com/office/drawing/2014/main" val="1897490911"/>
                    </a:ext>
                  </a:extLst>
                </a:gridCol>
              </a:tblGrid>
              <a:tr h="614198">
                <a:tc>
                  <a:txBody>
                    <a:bodyPr/>
                    <a:lstStyle/>
                    <a:p>
                      <a:r>
                        <a:rPr lang="en-US" dirty="0"/>
                        <a:t>Old Thoughts</a:t>
                      </a:r>
                    </a:p>
                  </a:txBody>
                  <a:tcPr>
                    <a:solidFill>
                      <a:schemeClr val="bg2">
                        <a:lumMod val="50000"/>
                      </a:schemeClr>
                    </a:solidFill>
                  </a:tcPr>
                </a:tc>
                <a:tc>
                  <a:txBody>
                    <a:bodyPr/>
                    <a:lstStyle/>
                    <a:p>
                      <a:r>
                        <a:rPr lang="en-US" dirty="0"/>
                        <a:t>New Thoughts</a:t>
                      </a:r>
                    </a:p>
                  </a:txBody>
                  <a:tcPr>
                    <a:solidFill>
                      <a:schemeClr val="bg2">
                        <a:lumMod val="50000"/>
                      </a:schemeClr>
                    </a:solidFill>
                  </a:tcPr>
                </a:tc>
                <a:extLst>
                  <a:ext uri="{0D108BD9-81ED-4DB2-BD59-A6C34878D82A}">
                    <a16:rowId xmlns:a16="http://schemas.microsoft.com/office/drawing/2014/main" val="2244144004"/>
                  </a:ext>
                </a:extLst>
              </a:tr>
              <a:tr h="614198">
                <a:tc>
                  <a:txBody>
                    <a:bodyPr/>
                    <a:lstStyle/>
                    <a:p>
                      <a:r>
                        <a:rPr lang="en-US" dirty="0"/>
                        <a:t>1.</a:t>
                      </a:r>
                    </a:p>
                  </a:txBody>
                  <a:tcPr>
                    <a:solidFill>
                      <a:schemeClr val="bg2">
                        <a:lumMod val="90000"/>
                      </a:schemeClr>
                    </a:solidFill>
                  </a:tcPr>
                </a:tc>
                <a:tc>
                  <a:txBody>
                    <a:bodyPr/>
                    <a:lstStyle/>
                    <a:p>
                      <a:r>
                        <a:rPr lang="en-US" dirty="0"/>
                        <a:t>1.</a:t>
                      </a:r>
                    </a:p>
                  </a:txBody>
                  <a:tcPr>
                    <a:solidFill>
                      <a:schemeClr val="bg2">
                        <a:lumMod val="90000"/>
                      </a:schemeClr>
                    </a:solidFill>
                  </a:tcPr>
                </a:tc>
                <a:extLst>
                  <a:ext uri="{0D108BD9-81ED-4DB2-BD59-A6C34878D82A}">
                    <a16:rowId xmlns:a16="http://schemas.microsoft.com/office/drawing/2014/main" val="4219252753"/>
                  </a:ext>
                </a:extLst>
              </a:tr>
              <a:tr h="614198">
                <a:tc>
                  <a:txBody>
                    <a:bodyPr/>
                    <a:lstStyle/>
                    <a:p>
                      <a:r>
                        <a:rPr lang="en-US" dirty="0"/>
                        <a:t>2.</a:t>
                      </a:r>
                    </a:p>
                  </a:txBody>
                  <a:tcPr>
                    <a:solidFill>
                      <a:schemeClr val="bg2">
                        <a:lumMod val="90000"/>
                      </a:schemeClr>
                    </a:solidFill>
                  </a:tcPr>
                </a:tc>
                <a:tc>
                  <a:txBody>
                    <a:bodyPr/>
                    <a:lstStyle/>
                    <a:p>
                      <a:r>
                        <a:rPr lang="en-US" dirty="0"/>
                        <a:t>2.</a:t>
                      </a:r>
                    </a:p>
                  </a:txBody>
                  <a:tcPr>
                    <a:solidFill>
                      <a:schemeClr val="bg2">
                        <a:lumMod val="90000"/>
                      </a:schemeClr>
                    </a:solidFill>
                  </a:tcPr>
                </a:tc>
                <a:extLst>
                  <a:ext uri="{0D108BD9-81ED-4DB2-BD59-A6C34878D82A}">
                    <a16:rowId xmlns:a16="http://schemas.microsoft.com/office/drawing/2014/main" val="3749960672"/>
                  </a:ext>
                </a:extLst>
              </a:tr>
              <a:tr h="614198">
                <a:tc>
                  <a:txBody>
                    <a:bodyPr/>
                    <a:lstStyle/>
                    <a:p>
                      <a:r>
                        <a:rPr lang="en-US" dirty="0"/>
                        <a:t>3.</a:t>
                      </a:r>
                    </a:p>
                  </a:txBody>
                  <a:tcPr>
                    <a:solidFill>
                      <a:schemeClr val="bg2">
                        <a:lumMod val="90000"/>
                      </a:schemeClr>
                    </a:solidFill>
                  </a:tcPr>
                </a:tc>
                <a:tc>
                  <a:txBody>
                    <a:bodyPr/>
                    <a:lstStyle/>
                    <a:p>
                      <a:r>
                        <a:rPr lang="en-US" dirty="0"/>
                        <a:t>3.</a:t>
                      </a:r>
                    </a:p>
                  </a:txBody>
                  <a:tcPr>
                    <a:solidFill>
                      <a:schemeClr val="bg2">
                        <a:lumMod val="90000"/>
                      </a:schemeClr>
                    </a:solidFill>
                  </a:tcPr>
                </a:tc>
                <a:extLst>
                  <a:ext uri="{0D108BD9-81ED-4DB2-BD59-A6C34878D82A}">
                    <a16:rowId xmlns:a16="http://schemas.microsoft.com/office/drawing/2014/main" val="2419802797"/>
                  </a:ext>
                </a:extLst>
              </a:tr>
              <a:tr h="614198">
                <a:tc>
                  <a:txBody>
                    <a:bodyPr/>
                    <a:lstStyle/>
                    <a:p>
                      <a:r>
                        <a:rPr lang="en-US" dirty="0"/>
                        <a:t>4.</a:t>
                      </a:r>
                    </a:p>
                  </a:txBody>
                  <a:tcPr>
                    <a:solidFill>
                      <a:schemeClr val="bg2">
                        <a:lumMod val="90000"/>
                      </a:schemeClr>
                    </a:solidFill>
                  </a:tcPr>
                </a:tc>
                <a:tc>
                  <a:txBody>
                    <a:bodyPr/>
                    <a:lstStyle/>
                    <a:p>
                      <a:r>
                        <a:rPr lang="en-US" dirty="0"/>
                        <a:t>4.</a:t>
                      </a:r>
                    </a:p>
                  </a:txBody>
                  <a:tcPr>
                    <a:solidFill>
                      <a:schemeClr val="bg2">
                        <a:lumMod val="90000"/>
                      </a:schemeClr>
                    </a:solidFill>
                  </a:tcPr>
                </a:tc>
                <a:extLst>
                  <a:ext uri="{0D108BD9-81ED-4DB2-BD59-A6C34878D82A}">
                    <a16:rowId xmlns:a16="http://schemas.microsoft.com/office/drawing/2014/main" val="1182565844"/>
                  </a:ext>
                </a:extLst>
              </a:tr>
              <a:tr h="614198">
                <a:tc>
                  <a:txBody>
                    <a:bodyPr/>
                    <a:lstStyle/>
                    <a:p>
                      <a:r>
                        <a:rPr lang="en-US" dirty="0"/>
                        <a:t>5.</a:t>
                      </a:r>
                    </a:p>
                  </a:txBody>
                  <a:tcPr>
                    <a:solidFill>
                      <a:schemeClr val="bg2">
                        <a:lumMod val="90000"/>
                      </a:schemeClr>
                    </a:solidFill>
                  </a:tcPr>
                </a:tc>
                <a:tc>
                  <a:txBody>
                    <a:bodyPr/>
                    <a:lstStyle/>
                    <a:p>
                      <a:r>
                        <a:rPr lang="en-US" dirty="0"/>
                        <a:t>5.</a:t>
                      </a:r>
                    </a:p>
                  </a:txBody>
                  <a:tcPr>
                    <a:solidFill>
                      <a:schemeClr val="bg2">
                        <a:lumMod val="90000"/>
                      </a:schemeClr>
                    </a:solidFill>
                  </a:tcPr>
                </a:tc>
                <a:extLst>
                  <a:ext uri="{0D108BD9-81ED-4DB2-BD59-A6C34878D82A}">
                    <a16:rowId xmlns:a16="http://schemas.microsoft.com/office/drawing/2014/main" val="3415327191"/>
                  </a:ext>
                </a:extLst>
              </a:tr>
            </a:tbl>
          </a:graphicData>
        </a:graphic>
      </p:graphicFrame>
      <p:sp>
        <p:nvSpPr>
          <p:cNvPr id="4" name="TextBox 3">
            <a:extLst>
              <a:ext uri="{FF2B5EF4-FFF2-40B4-BE49-F238E27FC236}">
                <a16:creationId xmlns:a16="http://schemas.microsoft.com/office/drawing/2014/main" id="{E51C9C7B-A84D-19CD-CB39-87F3C9BB12A1}"/>
              </a:ext>
            </a:extLst>
          </p:cNvPr>
          <p:cNvSpPr txBox="1"/>
          <p:nvPr/>
        </p:nvSpPr>
        <p:spPr>
          <a:xfrm rot="20940481">
            <a:off x="8875649" y="1101658"/>
            <a:ext cx="1002891" cy="400110"/>
          </a:xfrm>
          <a:prstGeom prst="rect">
            <a:avLst/>
          </a:prstGeom>
          <a:noFill/>
        </p:spPr>
        <p:txBody>
          <a:bodyPr wrap="square" rtlCol="0">
            <a:spAutoFit/>
          </a:bodyPr>
          <a:lstStyle/>
          <a:p>
            <a:r>
              <a:rPr lang="en-US" sz="2000" dirty="0">
                <a:solidFill>
                  <a:schemeClr val="accent2">
                    <a:lumMod val="50000"/>
                  </a:schemeClr>
                </a:solidFill>
                <a:latin typeface="Brush Script MT" panose="03060802040406070304" pitchFamily="66" charset="0"/>
              </a:rPr>
              <a:t>worldview</a:t>
            </a:r>
          </a:p>
        </p:txBody>
      </p:sp>
      <p:pic>
        <p:nvPicPr>
          <p:cNvPr id="12290" name="Picture 2" descr="See the source image">
            <a:extLst>
              <a:ext uri="{FF2B5EF4-FFF2-40B4-BE49-F238E27FC236}">
                <a16:creationId xmlns:a16="http://schemas.microsoft.com/office/drawing/2014/main" id="{7F434B4D-51A0-5A33-9EEE-059D45ABFF83}"/>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8787711" y="1554382"/>
            <a:ext cx="1714683" cy="951783"/>
          </a:xfrm>
          <a:prstGeom prst="ellipse">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5" name="Picture 2" descr="See the source image">
            <a:extLst>
              <a:ext uri="{FF2B5EF4-FFF2-40B4-BE49-F238E27FC236}">
                <a16:creationId xmlns:a16="http://schemas.microsoft.com/office/drawing/2014/main" id="{01D8661E-477B-D7F8-C3F5-D084B68EC05B}"/>
              </a:ext>
            </a:extLst>
          </p:cNvPr>
          <p:cNvPicPr>
            <a:picLocks noChangeAspect="1" noChangeArrowheads="1"/>
          </p:cNvPicPr>
          <p:nvPr/>
        </p:nvPicPr>
        <p:blipFill>
          <a:blip r:embed="rId3">
            <a:clrChange>
              <a:clrFrom>
                <a:srgbClr val="000000">
                  <a:alpha val="0"/>
                </a:srgbClr>
              </a:clrFrom>
              <a:clrTo>
                <a:srgbClr val="000000">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07404" y="274859"/>
            <a:ext cx="2934222" cy="2501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774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F305C72-8769-4E0F-B31D-F4B1C9DC9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72583CFC-05A3-4743-9A2E-7C2095B8D4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12" name="Freeform 11">
              <a:extLst>
                <a:ext uri="{FF2B5EF4-FFF2-40B4-BE49-F238E27FC236}">
                  <a16:creationId xmlns:a16="http://schemas.microsoft.com/office/drawing/2014/main" id="{9A751892-92F2-4CB4-BCAB-6D0AAF8F16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5934046E-4D7C-4AA6-8633-29944553F1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421462AB-19D6-42DB-A850-F35B82C7B8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208D8C07-9637-45D3-9E40-7C5C40077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883C90A1-D75A-4818-9F01-B4BF19D747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8808F87B-C4B8-4084-BD89-E41A1A44E7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E7FC0B23-1372-4455-98CE-E0FC7FF99A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D14B79DD-45AC-487C-B361-0312B3C85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CDA09C7F-7AF3-4B6C-BC42-92780A6827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FF7EBDD4-71BF-4FAF-B00B-444F9AE20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AF5E4290-F8B0-440E-A418-613A1552D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FF0BF04A-FCC8-42BF-AD17-10F0ACB44D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506F0A57-55BB-457C-9C8C-3DEE71009A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26" name="Freeform 27">
              <a:extLst>
                <a:ext uri="{FF2B5EF4-FFF2-40B4-BE49-F238E27FC236}">
                  <a16:creationId xmlns:a16="http://schemas.microsoft.com/office/drawing/2014/main" id="{60DB408E-A426-4658-B39D-0BBF09463E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BEFFABCA-CAA4-45E4-A7D4-DB3D2C864D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99494AF8-97E4-4473-AA6E-B4AB1279E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D05C67DC-0E54-4C69-90BE-8374C7E97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B2B38B94-E895-4324-B699-EEF28E052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41E77CC3-723C-4C87-A1BA-D8E35B8017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CC5757E8-4CBE-4EA3-98AF-96361C9183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51E4772B-9FB7-4AC7-B352-C444891670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7F853444-696F-4B42-8C91-1F6EDD53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CD1A3085-30B0-496B-B9D3-55280769A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1B2519D7-F51F-4583-9B50-41B493C14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6E1141E0-4F4D-4B40-BDB5-B2DD0FAEB3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F91CE593-B06E-26AC-EED6-414FE47A5F0E}"/>
              </a:ext>
            </a:extLst>
          </p:cNvPr>
          <p:cNvSpPr>
            <a:spLocks noGrp="1"/>
          </p:cNvSpPr>
          <p:nvPr>
            <p:ph type="title"/>
          </p:nvPr>
        </p:nvSpPr>
        <p:spPr>
          <a:xfrm>
            <a:off x="6185243" y="628878"/>
            <a:ext cx="5021516" cy="1280890"/>
          </a:xfrm>
        </p:spPr>
        <p:txBody>
          <a:bodyPr>
            <a:normAutofit/>
          </a:bodyPr>
          <a:lstStyle/>
          <a:p>
            <a:r>
              <a:rPr lang="en-US" b="1" dirty="0">
                <a:solidFill>
                  <a:schemeClr val="accent2">
                    <a:lumMod val="50000"/>
                  </a:schemeClr>
                </a:solidFill>
              </a:rPr>
              <a:t>Being Coached</a:t>
            </a:r>
          </a:p>
        </p:txBody>
      </p:sp>
      <p:sp>
        <p:nvSpPr>
          <p:cNvPr id="39" name="Rectangle 38">
            <a:extLst>
              <a:ext uri="{FF2B5EF4-FFF2-40B4-BE49-F238E27FC236}">
                <a16:creationId xmlns:a16="http://schemas.microsoft.com/office/drawing/2014/main" id="{C5E0C91A-3F1D-43D7-9AB4-5D0A17D5C4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3A6C27A1-A438-4EC6-93BF-EC26F29BB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0" name="Subtitle 2">
            <a:extLst>
              <a:ext uri="{FF2B5EF4-FFF2-40B4-BE49-F238E27FC236}">
                <a16:creationId xmlns:a16="http://schemas.microsoft.com/office/drawing/2014/main" id="{FC52D7B0-8079-A45B-19A0-0AFCE8658154}"/>
              </a:ext>
            </a:extLst>
          </p:cNvPr>
          <p:cNvSpPr txBox="1">
            <a:spLocks/>
          </p:cNvSpPr>
          <p:nvPr/>
        </p:nvSpPr>
        <p:spPr>
          <a:xfrm>
            <a:off x="6167997" y="2600473"/>
            <a:ext cx="4195203" cy="60078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514350" indent="-457200">
              <a:buClr>
                <a:schemeClr val="accent2">
                  <a:lumMod val="50000"/>
                </a:schemeClr>
              </a:buClr>
            </a:pPr>
            <a:r>
              <a:rPr lang="en-US" sz="3200" dirty="0">
                <a:solidFill>
                  <a:schemeClr val="accent2">
                    <a:lumMod val="50000"/>
                  </a:schemeClr>
                </a:solidFill>
              </a:rPr>
              <a:t>New Feelings</a:t>
            </a:r>
          </a:p>
        </p:txBody>
      </p:sp>
      <p:sp>
        <p:nvSpPr>
          <p:cNvPr id="42" name="TextBox 41">
            <a:extLst>
              <a:ext uri="{FF2B5EF4-FFF2-40B4-BE49-F238E27FC236}">
                <a16:creationId xmlns:a16="http://schemas.microsoft.com/office/drawing/2014/main" id="{DC61D3B6-1E81-9FB7-2DF0-460526372B35}"/>
              </a:ext>
            </a:extLst>
          </p:cNvPr>
          <p:cNvSpPr txBox="1"/>
          <p:nvPr/>
        </p:nvSpPr>
        <p:spPr>
          <a:xfrm>
            <a:off x="6225813" y="1925307"/>
            <a:ext cx="2403189" cy="923330"/>
          </a:xfrm>
          <a:prstGeom prst="rect">
            <a:avLst/>
          </a:prstGeom>
          <a:noFill/>
        </p:spPr>
        <p:txBody>
          <a:bodyPr wrap="square" rtlCol="0">
            <a:spAutoFit/>
          </a:bodyPr>
          <a:lstStyle/>
          <a:p>
            <a:r>
              <a:rPr lang="en-US" sz="3600" dirty="0">
                <a:solidFill>
                  <a:schemeClr val="accent2">
                    <a:lumMod val="50000"/>
                  </a:schemeClr>
                </a:solidFill>
              </a:rPr>
              <a:t>Practice:</a:t>
            </a:r>
          </a:p>
          <a:p>
            <a:endParaRPr lang="en-US" dirty="0"/>
          </a:p>
        </p:txBody>
      </p:sp>
      <p:pic>
        <p:nvPicPr>
          <p:cNvPr id="2050" name="Picture 2" descr="See the source image">
            <a:extLst>
              <a:ext uri="{FF2B5EF4-FFF2-40B4-BE49-F238E27FC236}">
                <a16:creationId xmlns:a16="http://schemas.microsoft.com/office/drawing/2014/main" id="{D0AF7806-2817-FDEE-36F6-050CD73037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633" t="204" r="36566" b="-204"/>
          <a:stretch/>
        </p:blipFill>
        <p:spPr bwMode="auto">
          <a:xfrm>
            <a:off x="0" y="5527"/>
            <a:ext cx="4606161" cy="686485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64D2ADD6-99A9-4C6E-D6B8-A019E56D7551}"/>
              </a:ext>
            </a:extLst>
          </p:cNvPr>
          <p:cNvSpPr txBox="1"/>
          <p:nvPr/>
        </p:nvSpPr>
        <p:spPr>
          <a:xfrm>
            <a:off x="6185243" y="5211487"/>
            <a:ext cx="5093110" cy="646331"/>
          </a:xfrm>
          <a:prstGeom prst="rect">
            <a:avLst/>
          </a:prstGeom>
          <a:noFill/>
        </p:spPr>
        <p:txBody>
          <a:bodyPr wrap="square" rtlCol="0">
            <a:spAutoFit/>
          </a:bodyPr>
          <a:lstStyle/>
          <a:p>
            <a:r>
              <a:rPr lang="en-US" i="1" dirty="0">
                <a:solidFill>
                  <a:schemeClr val="accent2">
                    <a:lumMod val="50000"/>
                  </a:schemeClr>
                </a:solidFill>
                <a:latin typeface="Times New Roman" panose="02020603050405020304" pitchFamily="18" charset="0"/>
                <a:cs typeface="Times New Roman" panose="02020603050405020304" pitchFamily="18" charset="0"/>
              </a:rPr>
              <a:t>Practice is the hardest part of learning, and training is the essence of transformation. (Ann </a:t>
            </a:r>
            <a:r>
              <a:rPr lang="en-US" i="1" dirty="0" err="1">
                <a:solidFill>
                  <a:schemeClr val="accent2">
                    <a:lumMod val="50000"/>
                  </a:schemeClr>
                </a:solidFill>
                <a:latin typeface="Times New Roman" panose="02020603050405020304" pitchFamily="18" charset="0"/>
                <a:cs typeface="Times New Roman" panose="02020603050405020304" pitchFamily="18" charset="0"/>
              </a:rPr>
              <a:t>Voskamp</a:t>
            </a:r>
            <a:r>
              <a:rPr lang="en-US" i="1" dirty="0">
                <a:solidFill>
                  <a:schemeClr val="accent2">
                    <a:lumMod val="50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1506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 calcmode="lin" valueType="num">
                                      <p:cBhvr additive="base">
                                        <p:cTn id="7"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See the source image">
            <a:extLst>
              <a:ext uri="{FF2B5EF4-FFF2-40B4-BE49-F238E27FC236}">
                <a16:creationId xmlns:a16="http://schemas.microsoft.com/office/drawing/2014/main" id="{FB884E79-B182-6AA9-E052-B4B415CD5423}"/>
              </a:ext>
            </a:extLst>
          </p:cNvPr>
          <p:cNvPicPr>
            <a:picLocks noChangeAspect="1" noChangeArrowheads="1"/>
          </p:cNvPicPr>
          <p:nvPr/>
        </p:nvPicPr>
        <p:blipFill>
          <a:blip r:embed="rId3">
            <a:alphaModFix amt="35000"/>
            <a:extLst>
              <a:ext uri="{28A0092B-C50C-407E-A947-70E740481C1C}">
                <a14:useLocalDpi xmlns:a14="http://schemas.microsoft.com/office/drawing/2010/main" val="0"/>
              </a:ext>
            </a:extLst>
          </a:blip>
          <a:srcRect/>
          <a:stretch>
            <a:fillRect/>
          </a:stretch>
        </p:blipFill>
        <p:spPr bwMode="auto">
          <a:xfrm>
            <a:off x="8401747" y="1125855"/>
            <a:ext cx="2043899" cy="153292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067264" y="711969"/>
            <a:ext cx="4274542" cy="827772"/>
          </a:xfrm>
        </p:spPr>
        <p:txBody>
          <a:bodyPr>
            <a:normAutofit/>
          </a:bodyPr>
          <a:lstStyle/>
          <a:p>
            <a:r>
              <a:rPr lang="en-US" sz="3200" b="1" dirty="0">
                <a:solidFill>
                  <a:schemeClr val="accent2">
                    <a:lumMod val="50000"/>
                  </a:schemeClr>
                </a:solidFill>
              </a:rPr>
              <a:t>Old &amp; New Feelings</a:t>
            </a:r>
          </a:p>
        </p:txBody>
      </p:sp>
      <p:graphicFrame>
        <p:nvGraphicFramePr>
          <p:cNvPr id="6" name="Table 4">
            <a:extLst>
              <a:ext uri="{FF2B5EF4-FFF2-40B4-BE49-F238E27FC236}">
                <a16:creationId xmlns:a16="http://schemas.microsoft.com/office/drawing/2014/main" id="{341ED904-2E4D-F224-A4F2-7615E17C8C3C}"/>
              </a:ext>
            </a:extLst>
          </p:cNvPr>
          <p:cNvGraphicFramePr>
            <a:graphicFrameLocks noGrp="1"/>
          </p:cNvGraphicFramePr>
          <p:nvPr>
            <p:extLst>
              <p:ext uri="{D42A27DB-BD31-4B8C-83A1-F6EECF244321}">
                <p14:modId xmlns:p14="http://schemas.microsoft.com/office/powerpoint/2010/main" val="2815872337"/>
              </p:ext>
            </p:extLst>
          </p:nvPr>
        </p:nvGraphicFramePr>
        <p:xfrm>
          <a:off x="2067264" y="2273166"/>
          <a:ext cx="8455744" cy="3685188"/>
        </p:xfrm>
        <a:graphic>
          <a:graphicData uri="http://schemas.openxmlformats.org/drawingml/2006/table">
            <a:tbl>
              <a:tblPr firstRow="1" bandRow="1">
                <a:tableStyleId>{F5AB1C69-6EDB-4FF4-983F-18BD219EF322}</a:tableStyleId>
              </a:tblPr>
              <a:tblGrid>
                <a:gridCol w="4227872">
                  <a:extLst>
                    <a:ext uri="{9D8B030D-6E8A-4147-A177-3AD203B41FA5}">
                      <a16:colId xmlns:a16="http://schemas.microsoft.com/office/drawing/2014/main" val="12608784"/>
                    </a:ext>
                  </a:extLst>
                </a:gridCol>
                <a:gridCol w="4227872">
                  <a:extLst>
                    <a:ext uri="{9D8B030D-6E8A-4147-A177-3AD203B41FA5}">
                      <a16:colId xmlns:a16="http://schemas.microsoft.com/office/drawing/2014/main" val="1897490911"/>
                    </a:ext>
                  </a:extLst>
                </a:gridCol>
              </a:tblGrid>
              <a:tr h="614198">
                <a:tc>
                  <a:txBody>
                    <a:bodyPr/>
                    <a:lstStyle/>
                    <a:p>
                      <a:r>
                        <a:rPr lang="en-US" dirty="0"/>
                        <a:t>Old Feelings</a:t>
                      </a:r>
                    </a:p>
                  </a:txBody>
                  <a:tcPr>
                    <a:solidFill>
                      <a:schemeClr val="bg2">
                        <a:lumMod val="50000"/>
                      </a:schemeClr>
                    </a:solidFill>
                  </a:tcPr>
                </a:tc>
                <a:tc>
                  <a:txBody>
                    <a:bodyPr/>
                    <a:lstStyle/>
                    <a:p>
                      <a:r>
                        <a:rPr lang="en-US" dirty="0"/>
                        <a:t>New Feelings</a:t>
                      </a:r>
                    </a:p>
                  </a:txBody>
                  <a:tcPr>
                    <a:solidFill>
                      <a:schemeClr val="bg2">
                        <a:lumMod val="50000"/>
                      </a:schemeClr>
                    </a:solidFill>
                  </a:tcPr>
                </a:tc>
                <a:extLst>
                  <a:ext uri="{0D108BD9-81ED-4DB2-BD59-A6C34878D82A}">
                    <a16:rowId xmlns:a16="http://schemas.microsoft.com/office/drawing/2014/main" val="2244144004"/>
                  </a:ext>
                </a:extLst>
              </a:tr>
              <a:tr h="614198">
                <a:tc>
                  <a:txBody>
                    <a:bodyPr/>
                    <a:lstStyle/>
                    <a:p>
                      <a:r>
                        <a:rPr lang="en-US" dirty="0"/>
                        <a:t>1.</a:t>
                      </a:r>
                    </a:p>
                  </a:txBody>
                  <a:tcPr>
                    <a:solidFill>
                      <a:schemeClr val="bg2">
                        <a:lumMod val="90000"/>
                      </a:schemeClr>
                    </a:solidFill>
                  </a:tcPr>
                </a:tc>
                <a:tc>
                  <a:txBody>
                    <a:bodyPr/>
                    <a:lstStyle/>
                    <a:p>
                      <a:r>
                        <a:rPr lang="en-US" dirty="0"/>
                        <a:t>1.</a:t>
                      </a:r>
                    </a:p>
                  </a:txBody>
                  <a:tcPr>
                    <a:solidFill>
                      <a:schemeClr val="bg2">
                        <a:lumMod val="90000"/>
                      </a:schemeClr>
                    </a:solidFill>
                  </a:tcPr>
                </a:tc>
                <a:extLst>
                  <a:ext uri="{0D108BD9-81ED-4DB2-BD59-A6C34878D82A}">
                    <a16:rowId xmlns:a16="http://schemas.microsoft.com/office/drawing/2014/main" val="4219252753"/>
                  </a:ext>
                </a:extLst>
              </a:tr>
              <a:tr h="614198">
                <a:tc>
                  <a:txBody>
                    <a:bodyPr/>
                    <a:lstStyle/>
                    <a:p>
                      <a:r>
                        <a:rPr lang="en-US" dirty="0"/>
                        <a:t>2.</a:t>
                      </a:r>
                    </a:p>
                  </a:txBody>
                  <a:tcPr>
                    <a:solidFill>
                      <a:schemeClr val="bg2">
                        <a:lumMod val="90000"/>
                      </a:schemeClr>
                    </a:solidFill>
                  </a:tcPr>
                </a:tc>
                <a:tc>
                  <a:txBody>
                    <a:bodyPr/>
                    <a:lstStyle/>
                    <a:p>
                      <a:r>
                        <a:rPr lang="en-US" dirty="0"/>
                        <a:t>2.</a:t>
                      </a:r>
                    </a:p>
                  </a:txBody>
                  <a:tcPr>
                    <a:solidFill>
                      <a:schemeClr val="bg2">
                        <a:lumMod val="90000"/>
                      </a:schemeClr>
                    </a:solidFill>
                  </a:tcPr>
                </a:tc>
                <a:extLst>
                  <a:ext uri="{0D108BD9-81ED-4DB2-BD59-A6C34878D82A}">
                    <a16:rowId xmlns:a16="http://schemas.microsoft.com/office/drawing/2014/main" val="3749960672"/>
                  </a:ext>
                </a:extLst>
              </a:tr>
              <a:tr h="614198">
                <a:tc>
                  <a:txBody>
                    <a:bodyPr/>
                    <a:lstStyle/>
                    <a:p>
                      <a:r>
                        <a:rPr lang="en-US" dirty="0"/>
                        <a:t>3.</a:t>
                      </a:r>
                    </a:p>
                  </a:txBody>
                  <a:tcPr>
                    <a:solidFill>
                      <a:schemeClr val="bg2">
                        <a:lumMod val="90000"/>
                      </a:schemeClr>
                    </a:solidFill>
                  </a:tcPr>
                </a:tc>
                <a:tc>
                  <a:txBody>
                    <a:bodyPr/>
                    <a:lstStyle/>
                    <a:p>
                      <a:r>
                        <a:rPr lang="en-US" dirty="0"/>
                        <a:t>3.</a:t>
                      </a:r>
                    </a:p>
                  </a:txBody>
                  <a:tcPr>
                    <a:solidFill>
                      <a:schemeClr val="bg2">
                        <a:lumMod val="90000"/>
                      </a:schemeClr>
                    </a:solidFill>
                  </a:tcPr>
                </a:tc>
                <a:extLst>
                  <a:ext uri="{0D108BD9-81ED-4DB2-BD59-A6C34878D82A}">
                    <a16:rowId xmlns:a16="http://schemas.microsoft.com/office/drawing/2014/main" val="2419802797"/>
                  </a:ext>
                </a:extLst>
              </a:tr>
              <a:tr h="614198">
                <a:tc>
                  <a:txBody>
                    <a:bodyPr/>
                    <a:lstStyle/>
                    <a:p>
                      <a:r>
                        <a:rPr lang="en-US" dirty="0"/>
                        <a:t>4.</a:t>
                      </a:r>
                    </a:p>
                  </a:txBody>
                  <a:tcPr>
                    <a:solidFill>
                      <a:schemeClr val="bg2">
                        <a:lumMod val="90000"/>
                      </a:schemeClr>
                    </a:solidFill>
                  </a:tcPr>
                </a:tc>
                <a:tc>
                  <a:txBody>
                    <a:bodyPr/>
                    <a:lstStyle/>
                    <a:p>
                      <a:r>
                        <a:rPr lang="en-US" dirty="0"/>
                        <a:t>4.</a:t>
                      </a:r>
                    </a:p>
                  </a:txBody>
                  <a:tcPr>
                    <a:solidFill>
                      <a:schemeClr val="bg2">
                        <a:lumMod val="90000"/>
                      </a:schemeClr>
                    </a:solidFill>
                  </a:tcPr>
                </a:tc>
                <a:extLst>
                  <a:ext uri="{0D108BD9-81ED-4DB2-BD59-A6C34878D82A}">
                    <a16:rowId xmlns:a16="http://schemas.microsoft.com/office/drawing/2014/main" val="1182565844"/>
                  </a:ext>
                </a:extLst>
              </a:tr>
              <a:tr h="614198">
                <a:tc>
                  <a:txBody>
                    <a:bodyPr/>
                    <a:lstStyle/>
                    <a:p>
                      <a:r>
                        <a:rPr lang="en-US" dirty="0"/>
                        <a:t>5.</a:t>
                      </a:r>
                    </a:p>
                  </a:txBody>
                  <a:tcPr>
                    <a:solidFill>
                      <a:schemeClr val="bg2">
                        <a:lumMod val="90000"/>
                      </a:schemeClr>
                    </a:solidFill>
                  </a:tcPr>
                </a:tc>
                <a:tc>
                  <a:txBody>
                    <a:bodyPr/>
                    <a:lstStyle/>
                    <a:p>
                      <a:r>
                        <a:rPr lang="en-US" dirty="0"/>
                        <a:t>5.</a:t>
                      </a:r>
                    </a:p>
                  </a:txBody>
                  <a:tcPr>
                    <a:solidFill>
                      <a:schemeClr val="bg2">
                        <a:lumMod val="90000"/>
                      </a:schemeClr>
                    </a:solidFill>
                  </a:tcPr>
                </a:tc>
                <a:extLst>
                  <a:ext uri="{0D108BD9-81ED-4DB2-BD59-A6C34878D82A}">
                    <a16:rowId xmlns:a16="http://schemas.microsoft.com/office/drawing/2014/main" val="3415327191"/>
                  </a:ext>
                </a:extLst>
              </a:tr>
            </a:tbl>
          </a:graphicData>
        </a:graphic>
      </p:graphicFrame>
      <p:pic>
        <p:nvPicPr>
          <p:cNvPr id="5" name="Picture 2" descr="See the source image">
            <a:extLst>
              <a:ext uri="{FF2B5EF4-FFF2-40B4-BE49-F238E27FC236}">
                <a16:creationId xmlns:a16="http://schemas.microsoft.com/office/drawing/2014/main" id="{0C6E7A25-E27E-3A02-E306-3FBCA46B66C0}"/>
              </a:ext>
            </a:extLst>
          </p:cNvPr>
          <p:cNvPicPr>
            <a:picLocks noChangeAspect="1" noChangeArrowheads="1"/>
          </p:cNvPicPr>
          <p:nvPr/>
        </p:nvPicPr>
        <p:blipFill>
          <a:blip r:embed="rId4">
            <a:clrChange>
              <a:clrFrom>
                <a:srgbClr val="000000">
                  <a:alpha val="0"/>
                </a:srgbClr>
              </a:clrFrom>
              <a:clrTo>
                <a:srgbClr val="000000">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52089" y="262684"/>
            <a:ext cx="3065559" cy="261310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FA9185A-3DC1-3C1E-6069-430B454C39DA}"/>
              </a:ext>
            </a:extLst>
          </p:cNvPr>
          <p:cNvSpPr txBox="1"/>
          <p:nvPr/>
        </p:nvSpPr>
        <p:spPr>
          <a:xfrm rot="20889910">
            <a:off x="8860520" y="1000131"/>
            <a:ext cx="1347019" cy="707886"/>
          </a:xfrm>
          <a:prstGeom prst="rect">
            <a:avLst/>
          </a:prstGeom>
          <a:noFill/>
        </p:spPr>
        <p:txBody>
          <a:bodyPr wrap="square" rtlCol="0">
            <a:spAutoFit/>
          </a:bodyPr>
          <a:lstStyle/>
          <a:p>
            <a:r>
              <a:rPr lang="en-US" sz="2000" dirty="0">
                <a:solidFill>
                  <a:schemeClr val="accent2">
                    <a:lumMod val="50000"/>
                  </a:schemeClr>
                </a:solidFill>
                <a:latin typeface="Brush Script MT" panose="03060802040406070304" pitchFamily="66" charset="0"/>
              </a:rPr>
              <a:t>Positive Emotions</a:t>
            </a:r>
            <a:endParaRPr lang="en-US" sz="2000" dirty="0">
              <a:latin typeface="Brush Script MT" panose="03060802040406070304" pitchFamily="66" charset="0"/>
            </a:endParaRPr>
          </a:p>
        </p:txBody>
      </p:sp>
    </p:spTree>
    <p:extLst>
      <p:ext uri="{BB962C8B-B14F-4D97-AF65-F5344CB8AC3E}">
        <p14:creationId xmlns:p14="http://schemas.microsoft.com/office/powerpoint/2010/main" val="1379076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F305C72-8769-4E0F-B31D-F4B1C9DC9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72583CFC-05A3-4743-9A2E-7C2095B8D4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12" name="Freeform 11">
              <a:extLst>
                <a:ext uri="{FF2B5EF4-FFF2-40B4-BE49-F238E27FC236}">
                  <a16:creationId xmlns:a16="http://schemas.microsoft.com/office/drawing/2014/main" id="{9A751892-92F2-4CB4-BCAB-6D0AAF8F16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5934046E-4D7C-4AA6-8633-29944553F1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421462AB-19D6-42DB-A850-F35B82C7B8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208D8C07-9637-45D3-9E40-7C5C40077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883C90A1-D75A-4818-9F01-B4BF19D747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8808F87B-C4B8-4084-BD89-E41A1A44E7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E7FC0B23-1372-4455-98CE-E0FC7FF99A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D14B79DD-45AC-487C-B361-0312B3C85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CDA09C7F-7AF3-4B6C-BC42-92780A6827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FF7EBDD4-71BF-4FAF-B00B-444F9AE20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AF5E4290-F8B0-440E-A418-613A1552D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FF0BF04A-FCC8-42BF-AD17-10F0ACB44D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506F0A57-55BB-457C-9C8C-3DEE71009A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26" name="Freeform 27">
              <a:extLst>
                <a:ext uri="{FF2B5EF4-FFF2-40B4-BE49-F238E27FC236}">
                  <a16:creationId xmlns:a16="http://schemas.microsoft.com/office/drawing/2014/main" id="{60DB408E-A426-4658-B39D-0BBF09463E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BEFFABCA-CAA4-45E4-A7D4-DB3D2C864D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99494AF8-97E4-4473-AA6E-B4AB1279E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D05C67DC-0E54-4C69-90BE-8374C7E97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B2B38B94-E895-4324-B699-EEF28E052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41E77CC3-723C-4C87-A1BA-D8E35B8017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CC5757E8-4CBE-4EA3-98AF-96361C9183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51E4772B-9FB7-4AC7-B352-C444891670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7F853444-696F-4B42-8C91-1F6EDD53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CD1A3085-30B0-496B-B9D3-55280769A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1B2519D7-F51F-4583-9B50-41B493C14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6E1141E0-4F4D-4B40-BDB5-B2DD0FAEB3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F91CE593-B06E-26AC-EED6-414FE47A5F0E}"/>
              </a:ext>
            </a:extLst>
          </p:cNvPr>
          <p:cNvSpPr>
            <a:spLocks noGrp="1"/>
          </p:cNvSpPr>
          <p:nvPr>
            <p:ph type="title"/>
          </p:nvPr>
        </p:nvSpPr>
        <p:spPr>
          <a:xfrm>
            <a:off x="6185243" y="628878"/>
            <a:ext cx="5021516" cy="1280890"/>
          </a:xfrm>
        </p:spPr>
        <p:txBody>
          <a:bodyPr>
            <a:normAutofit/>
          </a:bodyPr>
          <a:lstStyle/>
          <a:p>
            <a:r>
              <a:rPr lang="en-US" b="1" dirty="0">
                <a:solidFill>
                  <a:schemeClr val="accent2">
                    <a:lumMod val="50000"/>
                  </a:schemeClr>
                </a:solidFill>
              </a:rPr>
              <a:t>Being Coached</a:t>
            </a:r>
          </a:p>
        </p:txBody>
      </p:sp>
      <p:sp>
        <p:nvSpPr>
          <p:cNvPr id="39" name="Rectangle 38">
            <a:extLst>
              <a:ext uri="{FF2B5EF4-FFF2-40B4-BE49-F238E27FC236}">
                <a16:creationId xmlns:a16="http://schemas.microsoft.com/office/drawing/2014/main" id="{C5E0C91A-3F1D-43D7-9AB4-5D0A17D5C4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3A6C27A1-A438-4EC6-93BF-EC26F29BB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0" name="Subtitle 2">
            <a:extLst>
              <a:ext uri="{FF2B5EF4-FFF2-40B4-BE49-F238E27FC236}">
                <a16:creationId xmlns:a16="http://schemas.microsoft.com/office/drawing/2014/main" id="{FC52D7B0-8079-A45B-19A0-0AFCE8658154}"/>
              </a:ext>
            </a:extLst>
          </p:cNvPr>
          <p:cNvSpPr txBox="1">
            <a:spLocks/>
          </p:cNvSpPr>
          <p:nvPr/>
        </p:nvSpPr>
        <p:spPr>
          <a:xfrm>
            <a:off x="5815545" y="2726067"/>
            <a:ext cx="6219139" cy="286261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914400" lvl="1" indent="-457200">
              <a:buClr>
                <a:schemeClr val="accent2">
                  <a:lumMod val="50000"/>
                </a:schemeClr>
              </a:buClr>
            </a:pPr>
            <a:r>
              <a:rPr lang="en-US" sz="3200" dirty="0">
                <a:solidFill>
                  <a:schemeClr val="accent2">
                    <a:lumMod val="50000"/>
                  </a:schemeClr>
                </a:solidFill>
              </a:rPr>
              <a:t>New Perceptions</a:t>
            </a:r>
          </a:p>
        </p:txBody>
      </p:sp>
      <p:sp>
        <p:nvSpPr>
          <p:cNvPr id="42" name="TextBox 41">
            <a:extLst>
              <a:ext uri="{FF2B5EF4-FFF2-40B4-BE49-F238E27FC236}">
                <a16:creationId xmlns:a16="http://schemas.microsoft.com/office/drawing/2014/main" id="{DC61D3B6-1E81-9FB7-2DF0-460526372B35}"/>
              </a:ext>
            </a:extLst>
          </p:cNvPr>
          <p:cNvSpPr txBox="1"/>
          <p:nvPr/>
        </p:nvSpPr>
        <p:spPr>
          <a:xfrm>
            <a:off x="6269787" y="2005911"/>
            <a:ext cx="2403189" cy="923330"/>
          </a:xfrm>
          <a:prstGeom prst="rect">
            <a:avLst/>
          </a:prstGeom>
          <a:noFill/>
        </p:spPr>
        <p:txBody>
          <a:bodyPr wrap="square" rtlCol="0">
            <a:spAutoFit/>
          </a:bodyPr>
          <a:lstStyle/>
          <a:p>
            <a:r>
              <a:rPr lang="en-US" sz="3600" dirty="0">
                <a:solidFill>
                  <a:schemeClr val="accent2">
                    <a:lumMod val="50000"/>
                  </a:schemeClr>
                </a:solidFill>
              </a:rPr>
              <a:t>Practice:</a:t>
            </a:r>
          </a:p>
          <a:p>
            <a:endParaRPr lang="en-US" dirty="0"/>
          </a:p>
        </p:txBody>
      </p:sp>
      <p:pic>
        <p:nvPicPr>
          <p:cNvPr id="3074" name="Picture 2" descr="See the source image">
            <a:extLst>
              <a:ext uri="{FF2B5EF4-FFF2-40B4-BE49-F238E27FC236}">
                <a16:creationId xmlns:a16="http://schemas.microsoft.com/office/drawing/2014/main" id="{8CE44079-1B59-601D-8051-1B631493D4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469" r="21498"/>
          <a:stretch/>
        </p:blipFill>
        <p:spPr bwMode="auto">
          <a:xfrm>
            <a:off x="10962" y="15454"/>
            <a:ext cx="4636912" cy="6851769"/>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037FFD7A-F2E8-1009-C176-AF754A77B3EF}"/>
              </a:ext>
            </a:extLst>
          </p:cNvPr>
          <p:cNvSpPr txBox="1"/>
          <p:nvPr/>
        </p:nvSpPr>
        <p:spPr>
          <a:xfrm>
            <a:off x="6449961" y="5260258"/>
            <a:ext cx="5093110" cy="646331"/>
          </a:xfrm>
          <a:prstGeom prst="rect">
            <a:avLst/>
          </a:prstGeom>
          <a:noFill/>
        </p:spPr>
        <p:txBody>
          <a:bodyPr wrap="square" rtlCol="0">
            <a:spAutoFit/>
          </a:bodyPr>
          <a:lstStyle/>
          <a:p>
            <a:r>
              <a:rPr lang="en-US" i="1" dirty="0">
                <a:solidFill>
                  <a:schemeClr val="accent2">
                    <a:lumMod val="50000"/>
                  </a:schemeClr>
                </a:solidFill>
                <a:latin typeface="Times New Roman" panose="02020603050405020304" pitchFamily="18" charset="0"/>
                <a:cs typeface="Times New Roman" panose="02020603050405020304" pitchFamily="18" charset="0"/>
              </a:rPr>
              <a:t>Knowledge is a treasure but practice is the key to it. Lao Tzu</a:t>
            </a:r>
          </a:p>
        </p:txBody>
      </p:sp>
    </p:spTree>
    <p:extLst>
      <p:ext uri="{BB962C8B-B14F-4D97-AF65-F5344CB8AC3E}">
        <p14:creationId xmlns:p14="http://schemas.microsoft.com/office/powerpoint/2010/main" val="165432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 calcmode="lin" valueType="num">
                                      <p:cBhvr additive="base">
                                        <p:cTn id="7"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See the source image">
            <a:extLst>
              <a:ext uri="{FF2B5EF4-FFF2-40B4-BE49-F238E27FC236}">
                <a16:creationId xmlns:a16="http://schemas.microsoft.com/office/drawing/2014/main" id="{3E777692-8D35-B200-D88D-871E7B60BE08}"/>
              </a:ext>
            </a:extLst>
          </p:cNvPr>
          <p:cNvPicPr>
            <a:picLocks noChangeAspect="1" noChangeArrowheads="1"/>
          </p:cNvPicPr>
          <p:nvPr/>
        </p:nvPicPr>
        <p:blipFill>
          <a:blip r:embed="rId2">
            <a:duotone>
              <a:prstClr val="black"/>
              <a:schemeClr val="tx2">
                <a:tint val="45000"/>
                <a:satMod val="400000"/>
              </a:schemeClr>
            </a:duotone>
            <a:alphaModFix amt="35000"/>
            <a:extLst>
              <a:ext uri="{28A0092B-C50C-407E-A947-70E740481C1C}">
                <a14:useLocalDpi xmlns:a14="http://schemas.microsoft.com/office/drawing/2010/main" val="0"/>
              </a:ext>
            </a:extLst>
          </a:blip>
          <a:srcRect/>
          <a:stretch>
            <a:fillRect/>
          </a:stretch>
        </p:blipFill>
        <p:spPr bwMode="auto">
          <a:xfrm>
            <a:off x="8566049" y="1198915"/>
            <a:ext cx="1956959" cy="1304639"/>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067263" y="899646"/>
            <a:ext cx="4864479" cy="631179"/>
          </a:xfrm>
        </p:spPr>
        <p:txBody>
          <a:bodyPr>
            <a:noAutofit/>
          </a:bodyPr>
          <a:lstStyle/>
          <a:p>
            <a:r>
              <a:rPr lang="en-US" sz="3200" b="1" dirty="0">
                <a:solidFill>
                  <a:schemeClr val="accent2">
                    <a:lumMod val="50000"/>
                  </a:schemeClr>
                </a:solidFill>
              </a:rPr>
              <a:t>Old &amp; New Perceptions</a:t>
            </a:r>
          </a:p>
        </p:txBody>
      </p:sp>
      <p:graphicFrame>
        <p:nvGraphicFramePr>
          <p:cNvPr id="6" name="Table 4">
            <a:extLst>
              <a:ext uri="{FF2B5EF4-FFF2-40B4-BE49-F238E27FC236}">
                <a16:creationId xmlns:a16="http://schemas.microsoft.com/office/drawing/2014/main" id="{0E1D786E-4B43-CAA4-2B23-ED130048FB4D}"/>
              </a:ext>
            </a:extLst>
          </p:cNvPr>
          <p:cNvGraphicFramePr>
            <a:graphicFrameLocks noGrp="1"/>
          </p:cNvGraphicFramePr>
          <p:nvPr>
            <p:extLst>
              <p:ext uri="{D42A27DB-BD31-4B8C-83A1-F6EECF244321}">
                <p14:modId xmlns:p14="http://schemas.microsoft.com/office/powerpoint/2010/main" val="3196709617"/>
              </p:ext>
            </p:extLst>
          </p:nvPr>
        </p:nvGraphicFramePr>
        <p:xfrm>
          <a:off x="2067264" y="2273166"/>
          <a:ext cx="8455744" cy="3685188"/>
        </p:xfrm>
        <a:graphic>
          <a:graphicData uri="http://schemas.openxmlformats.org/drawingml/2006/table">
            <a:tbl>
              <a:tblPr firstRow="1" bandRow="1">
                <a:tableStyleId>{F5AB1C69-6EDB-4FF4-983F-18BD219EF322}</a:tableStyleId>
              </a:tblPr>
              <a:tblGrid>
                <a:gridCol w="4227872">
                  <a:extLst>
                    <a:ext uri="{9D8B030D-6E8A-4147-A177-3AD203B41FA5}">
                      <a16:colId xmlns:a16="http://schemas.microsoft.com/office/drawing/2014/main" val="12608784"/>
                    </a:ext>
                  </a:extLst>
                </a:gridCol>
                <a:gridCol w="4227872">
                  <a:extLst>
                    <a:ext uri="{9D8B030D-6E8A-4147-A177-3AD203B41FA5}">
                      <a16:colId xmlns:a16="http://schemas.microsoft.com/office/drawing/2014/main" val="1897490911"/>
                    </a:ext>
                  </a:extLst>
                </a:gridCol>
              </a:tblGrid>
              <a:tr h="614198">
                <a:tc>
                  <a:txBody>
                    <a:bodyPr/>
                    <a:lstStyle/>
                    <a:p>
                      <a:r>
                        <a:rPr lang="en-US" dirty="0"/>
                        <a:t>Old Perceptions</a:t>
                      </a:r>
                    </a:p>
                  </a:txBody>
                  <a:tcPr>
                    <a:solidFill>
                      <a:schemeClr val="bg2">
                        <a:lumMod val="50000"/>
                      </a:schemeClr>
                    </a:solidFill>
                  </a:tcPr>
                </a:tc>
                <a:tc>
                  <a:txBody>
                    <a:bodyPr/>
                    <a:lstStyle/>
                    <a:p>
                      <a:r>
                        <a:rPr lang="en-US" dirty="0"/>
                        <a:t>New Perceptions</a:t>
                      </a:r>
                    </a:p>
                  </a:txBody>
                  <a:tcPr>
                    <a:solidFill>
                      <a:schemeClr val="bg2">
                        <a:lumMod val="50000"/>
                      </a:schemeClr>
                    </a:solidFill>
                  </a:tcPr>
                </a:tc>
                <a:extLst>
                  <a:ext uri="{0D108BD9-81ED-4DB2-BD59-A6C34878D82A}">
                    <a16:rowId xmlns:a16="http://schemas.microsoft.com/office/drawing/2014/main" val="2244144004"/>
                  </a:ext>
                </a:extLst>
              </a:tr>
              <a:tr h="614198">
                <a:tc>
                  <a:txBody>
                    <a:bodyPr/>
                    <a:lstStyle/>
                    <a:p>
                      <a:r>
                        <a:rPr lang="en-US" dirty="0"/>
                        <a:t>1.</a:t>
                      </a:r>
                    </a:p>
                  </a:txBody>
                  <a:tcPr>
                    <a:solidFill>
                      <a:schemeClr val="bg2">
                        <a:lumMod val="90000"/>
                      </a:schemeClr>
                    </a:solidFill>
                  </a:tcPr>
                </a:tc>
                <a:tc>
                  <a:txBody>
                    <a:bodyPr/>
                    <a:lstStyle/>
                    <a:p>
                      <a:r>
                        <a:rPr lang="en-US" dirty="0"/>
                        <a:t>1.</a:t>
                      </a:r>
                    </a:p>
                  </a:txBody>
                  <a:tcPr>
                    <a:solidFill>
                      <a:schemeClr val="bg2">
                        <a:lumMod val="90000"/>
                      </a:schemeClr>
                    </a:solidFill>
                  </a:tcPr>
                </a:tc>
                <a:extLst>
                  <a:ext uri="{0D108BD9-81ED-4DB2-BD59-A6C34878D82A}">
                    <a16:rowId xmlns:a16="http://schemas.microsoft.com/office/drawing/2014/main" val="4219252753"/>
                  </a:ext>
                </a:extLst>
              </a:tr>
              <a:tr h="614198">
                <a:tc>
                  <a:txBody>
                    <a:bodyPr/>
                    <a:lstStyle/>
                    <a:p>
                      <a:r>
                        <a:rPr lang="en-US" dirty="0"/>
                        <a:t>2.</a:t>
                      </a:r>
                    </a:p>
                  </a:txBody>
                  <a:tcPr>
                    <a:solidFill>
                      <a:schemeClr val="bg2">
                        <a:lumMod val="90000"/>
                      </a:schemeClr>
                    </a:solidFill>
                  </a:tcPr>
                </a:tc>
                <a:tc>
                  <a:txBody>
                    <a:bodyPr/>
                    <a:lstStyle/>
                    <a:p>
                      <a:r>
                        <a:rPr lang="en-US" dirty="0"/>
                        <a:t>2.</a:t>
                      </a:r>
                    </a:p>
                  </a:txBody>
                  <a:tcPr>
                    <a:solidFill>
                      <a:schemeClr val="bg2">
                        <a:lumMod val="90000"/>
                      </a:schemeClr>
                    </a:solidFill>
                  </a:tcPr>
                </a:tc>
                <a:extLst>
                  <a:ext uri="{0D108BD9-81ED-4DB2-BD59-A6C34878D82A}">
                    <a16:rowId xmlns:a16="http://schemas.microsoft.com/office/drawing/2014/main" val="3749960672"/>
                  </a:ext>
                </a:extLst>
              </a:tr>
              <a:tr h="614198">
                <a:tc>
                  <a:txBody>
                    <a:bodyPr/>
                    <a:lstStyle/>
                    <a:p>
                      <a:r>
                        <a:rPr lang="en-US" dirty="0"/>
                        <a:t>3.</a:t>
                      </a:r>
                    </a:p>
                  </a:txBody>
                  <a:tcPr>
                    <a:solidFill>
                      <a:schemeClr val="bg2">
                        <a:lumMod val="90000"/>
                      </a:schemeClr>
                    </a:solidFill>
                  </a:tcPr>
                </a:tc>
                <a:tc>
                  <a:txBody>
                    <a:bodyPr/>
                    <a:lstStyle/>
                    <a:p>
                      <a:r>
                        <a:rPr lang="en-US" dirty="0"/>
                        <a:t>3.</a:t>
                      </a:r>
                    </a:p>
                  </a:txBody>
                  <a:tcPr>
                    <a:solidFill>
                      <a:schemeClr val="bg2">
                        <a:lumMod val="90000"/>
                      </a:schemeClr>
                    </a:solidFill>
                  </a:tcPr>
                </a:tc>
                <a:extLst>
                  <a:ext uri="{0D108BD9-81ED-4DB2-BD59-A6C34878D82A}">
                    <a16:rowId xmlns:a16="http://schemas.microsoft.com/office/drawing/2014/main" val="2419802797"/>
                  </a:ext>
                </a:extLst>
              </a:tr>
              <a:tr h="614198">
                <a:tc>
                  <a:txBody>
                    <a:bodyPr/>
                    <a:lstStyle/>
                    <a:p>
                      <a:r>
                        <a:rPr lang="en-US" dirty="0"/>
                        <a:t>4.</a:t>
                      </a:r>
                    </a:p>
                  </a:txBody>
                  <a:tcPr>
                    <a:solidFill>
                      <a:schemeClr val="bg2">
                        <a:lumMod val="90000"/>
                      </a:schemeClr>
                    </a:solidFill>
                  </a:tcPr>
                </a:tc>
                <a:tc>
                  <a:txBody>
                    <a:bodyPr/>
                    <a:lstStyle/>
                    <a:p>
                      <a:r>
                        <a:rPr lang="en-US" dirty="0"/>
                        <a:t>4.</a:t>
                      </a:r>
                    </a:p>
                  </a:txBody>
                  <a:tcPr>
                    <a:solidFill>
                      <a:schemeClr val="bg2">
                        <a:lumMod val="90000"/>
                      </a:schemeClr>
                    </a:solidFill>
                  </a:tcPr>
                </a:tc>
                <a:extLst>
                  <a:ext uri="{0D108BD9-81ED-4DB2-BD59-A6C34878D82A}">
                    <a16:rowId xmlns:a16="http://schemas.microsoft.com/office/drawing/2014/main" val="1182565844"/>
                  </a:ext>
                </a:extLst>
              </a:tr>
              <a:tr h="614198">
                <a:tc>
                  <a:txBody>
                    <a:bodyPr/>
                    <a:lstStyle/>
                    <a:p>
                      <a:r>
                        <a:rPr lang="en-US" dirty="0"/>
                        <a:t>5.</a:t>
                      </a:r>
                    </a:p>
                  </a:txBody>
                  <a:tcPr>
                    <a:solidFill>
                      <a:schemeClr val="bg2">
                        <a:lumMod val="90000"/>
                      </a:schemeClr>
                    </a:solidFill>
                  </a:tcPr>
                </a:tc>
                <a:tc>
                  <a:txBody>
                    <a:bodyPr/>
                    <a:lstStyle/>
                    <a:p>
                      <a:r>
                        <a:rPr lang="en-US" dirty="0"/>
                        <a:t>5.</a:t>
                      </a:r>
                    </a:p>
                  </a:txBody>
                  <a:tcPr>
                    <a:solidFill>
                      <a:schemeClr val="bg2">
                        <a:lumMod val="90000"/>
                      </a:schemeClr>
                    </a:solidFill>
                  </a:tcPr>
                </a:tc>
                <a:extLst>
                  <a:ext uri="{0D108BD9-81ED-4DB2-BD59-A6C34878D82A}">
                    <a16:rowId xmlns:a16="http://schemas.microsoft.com/office/drawing/2014/main" val="3415327191"/>
                  </a:ext>
                </a:extLst>
              </a:tr>
            </a:tbl>
          </a:graphicData>
        </a:graphic>
      </p:graphicFrame>
      <p:pic>
        <p:nvPicPr>
          <p:cNvPr id="5" name="Picture 2" descr="See the source image">
            <a:extLst>
              <a:ext uri="{FF2B5EF4-FFF2-40B4-BE49-F238E27FC236}">
                <a16:creationId xmlns:a16="http://schemas.microsoft.com/office/drawing/2014/main" id="{C17ACE49-E38B-6E44-EA20-7EB08BD0F6EE}"/>
              </a:ext>
            </a:extLst>
          </p:cNvPr>
          <p:cNvPicPr>
            <a:picLocks noChangeAspect="1" noChangeArrowheads="1"/>
          </p:cNvPicPr>
          <p:nvPr/>
        </p:nvPicPr>
        <p:blipFill>
          <a:blip r:embed="rId3">
            <a:clrChange>
              <a:clrFrom>
                <a:srgbClr val="000000">
                  <a:alpha val="0"/>
                </a:srgbClr>
              </a:clrFrom>
              <a:clrTo>
                <a:srgbClr val="000000">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11748" y="224272"/>
            <a:ext cx="3065559" cy="26131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4CBBE76-F7E0-6B14-FBCA-A611C29189FE}"/>
              </a:ext>
            </a:extLst>
          </p:cNvPr>
          <p:cNvSpPr txBox="1"/>
          <p:nvPr/>
        </p:nvSpPr>
        <p:spPr>
          <a:xfrm rot="20889910">
            <a:off x="8640140" y="1099440"/>
            <a:ext cx="1538465" cy="400110"/>
          </a:xfrm>
          <a:prstGeom prst="rect">
            <a:avLst/>
          </a:prstGeom>
          <a:noFill/>
        </p:spPr>
        <p:txBody>
          <a:bodyPr wrap="square" rtlCol="0">
            <a:spAutoFit/>
          </a:bodyPr>
          <a:lstStyle/>
          <a:p>
            <a:r>
              <a:rPr lang="en-US" sz="2000" dirty="0">
                <a:solidFill>
                  <a:schemeClr val="accent2">
                    <a:lumMod val="50000"/>
                  </a:schemeClr>
                </a:solidFill>
                <a:latin typeface="Brush Script MT" panose="03060802040406070304" pitchFamily="66" charset="0"/>
              </a:rPr>
              <a:t>Understanding</a:t>
            </a:r>
            <a:endParaRPr lang="en-US" sz="2000" dirty="0">
              <a:latin typeface="Brush Script MT" panose="03060802040406070304" pitchFamily="66" charset="0"/>
            </a:endParaRPr>
          </a:p>
        </p:txBody>
      </p:sp>
    </p:spTree>
    <p:extLst>
      <p:ext uri="{BB962C8B-B14F-4D97-AF65-F5344CB8AC3E}">
        <p14:creationId xmlns:p14="http://schemas.microsoft.com/office/powerpoint/2010/main" val="3871178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C1D1F24C-BA9D-41EE-B46F-6C4F5B35D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4" name="Picture 4" descr="See the source image">
            <a:extLst>
              <a:ext uri="{FF2B5EF4-FFF2-40B4-BE49-F238E27FC236}">
                <a16:creationId xmlns:a16="http://schemas.microsoft.com/office/drawing/2014/main" id="{41F4E507-F6E1-43FC-8741-D364D5C7CD73}"/>
              </a:ext>
            </a:extLst>
          </p:cNvPr>
          <p:cNvPicPr>
            <a:picLocks noChangeAspect="1" noChangeArrowheads="1"/>
          </p:cNvPicPr>
          <p:nvPr/>
        </p:nvPicPr>
        <p:blipFill rotWithShape="1">
          <a:blip r:embed="rId2">
            <a:duotone>
              <a:schemeClr val="bg2">
                <a:shade val="45000"/>
                <a:satMod val="135000"/>
              </a:schemeClr>
              <a:prstClr val="white"/>
            </a:duotone>
            <a:alphaModFix amt="40000"/>
            <a:extLst>
              <a:ext uri="{28A0092B-C50C-407E-A947-70E740481C1C}">
                <a14:useLocalDpi xmlns:a14="http://schemas.microsoft.com/office/drawing/2010/main" val="0"/>
              </a:ext>
            </a:extLst>
          </a:blip>
          <a:srcRect t="7801" b="793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75" name="Group 74">
            <a:extLst>
              <a:ext uri="{FF2B5EF4-FFF2-40B4-BE49-F238E27FC236}">
                <a16:creationId xmlns:a16="http://schemas.microsoft.com/office/drawing/2014/main" id="{C13B8118-80AF-4C0C-BC64-74291987FF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6" name="Freeform 11">
              <a:extLst>
                <a:ext uri="{FF2B5EF4-FFF2-40B4-BE49-F238E27FC236}">
                  <a16:creationId xmlns:a16="http://schemas.microsoft.com/office/drawing/2014/main" id="{E28C34FD-C8AB-4444-9244-37247B99BD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7" name="Freeform 12">
              <a:extLst>
                <a:ext uri="{FF2B5EF4-FFF2-40B4-BE49-F238E27FC236}">
                  <a16:creationId xmlns:a16="http://schemas.microsoft.com/office/drawing/2014/main" id="{F9BFF7D6-B77B-44E9-A782-9D298C9901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8" name="Freeform 13">
              <a:extLst>
                <a:ext uri="{FF2B5EF4-FFF2-40B4-BE49-F238E27FC236}">
                  <a16:creationId xmlns:a16="http://schemas.microsoft.com/office/drawing/2014/main" id="{514D6296-625A-4CC9-BEB9-D738BF2A2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9" name="Freeform 14">
              <a:extLst>
                <a:ext uri="{FF2B5EF4-FFF2-40B4-BE49-F238E27FC236}">
                  <a16:creationId xmlns:a16="http://schemas.microsoft.com/office/drawing/2014/main" id="{CF7A54B1-9C64-4395-9A06-3DCAFBD40C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80" name="Freeform 15">
              <a:extLst>
                <a:ext uri="{FF2B5EF4-FFF2-40B4-BE49-F238E27FC236}">
                  <a16:creationId xmlns:a16="http://schemas.microsoft.com/office/drawing/2014/main" id="{A06A8912-6544-446B-8B15-C7E68BF5EF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81" name="Freeform 16">
              <a:extLst>
                <a:ext uri="{FF2B5EF4-FFF2-40B4-BE49-F238E27FC236}">
                  <a16:creationId xmlns:a16="http://schemas.microsoft.com/office/drawing/2014/main" id="{23046646-4195-4B9A-8E43-22B520F8F3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82" name="Freeform 17">
              <a:extLst>
                <a:ext uri="{FF2B5EF4-FFF2-40B4-BE49-F238E27FC236}">
                  <a16:creationId xmlns:a16="http://schemas.microsoft.com/office/drawing/2014/main" id="{B0BBADBF-6D90-44AD-9068-FF03855DA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3" name="Freeform 18">
              <a:extLst>
                <a:ext uri="{FF2B5EF4-FFF2-40B4-BE49-F238E27FC236}">
                  <a16:creationId xmlns:a16="http://schemas.microsoft.com/office/drawing/2014/main" id="{75227888-5A01-404B-AE4D-D79B05A86F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4" name="Freeform 19">
              <a:extLst>
                <a:ext uri="{FF2B5EF4-FFF2-40B4-BE49-F238E27FC236}">
                  <a16:creationId xmlns:a16="http://schemas.microsoft.com/office/drawing/2014/main" id="{B7ACB41F-3710-4051-AB65-5FC82C5FBF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5" name="Freeform 20">
              <a:extLst>
                <a:ext uri="{FF2B5EF4-FFF2-40B4-BE49-F238E27FC236}">
                  <a16:creationId xmlns:a16="http://schemas.microsoft.com/office/drawing/2014/main" id="{F28F1156-1F03-4A29-9016-C29EA17BCF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6" name="Freeform 21">
              <a:extLst>
                <a:ext uri="{FF2B5EF4-FFF2-40B4-BE49-F238E27FC236}">
                  <a16:creationId xmlns:a16="http://schemas.microsoft.com/office/drawing/2014/main" id="{F7C0D23E-7680-4D6E-B35D-244D3E77E7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7" name="Freeform 22">
              <a:extLst>
                <a:ext uri="{FF2B5EF4-FFF2-40B4-BE49-F238E27FC236}">
                  <a16:creationId xmlns:a16="http://schemas.microsoft.com/office/drawing/2014/main" id="{D1F7FFBA-E04A-40A4-8F92-AAD6EF8A4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sp>
        <p:nvSpPr>
          <p:cNvPr id="2" name="Title 1"/>
          <p:cNvSpPr>
            <a:spLocks noGrp="1"/>
          </p:cNvSpPr>
          <p:nvPr>
            <p:ph type="ctrTitle"/>
          </p:nvPr>
        </p:nvSpPr>
        <p:spPr>
          <a:xfrm>
            <a:off x="2383899" y="987536"/>
            <a:ext cx="8915399" cy="856585"/>
          </a:xfrm>
        </p:spPr>
        <p:txBody>
          <a:bodyPr anchor="t">
            <a:normAutofit/>
          </a:bodyPr>
          <a:lstStyle/>
          <a:p>
            <a:pPr marL="514350" indent="-514350"/>
            <a:r>
              <a:rPr lang="en-US" sz="3600" b="1" dirty="0">
                <a:solidFill>
                  <a:schemeClr val="accent2">
                    <a:lumMod val="50000"/>
                  </a:schemeClr>
                </a:solidFill>
              </a:rPr>
              <a:t>Developing Trust &amp; Deep Relationships</a:t>
            </a:r>
          </a:p>
        </p:txBody>
      </p:sp>
      <p:sp>
        <p:nvSpPr>
          <p:cNvPr id="3" name="Subtitle 2"/>
          <p:cNvSpPr>
            <a:spLocks noGrp="1"/>
          </p:cNvSpPr>
          <p:nvPr>
            <p:ph type="subTitle" idx="1"/>
          </p:nvPr>
        </p:nvSpPr>
        <p:spPr>
          <a:xfrm>
            <a:off x="2435063" y="2043057"/>
            <a:ext cx="8156737" cy="901006"/>
          </a:xfrm>
        </p:spPr>
        <p:txBody>
          <a:bodyPr>
            <a:normAutofit lnSpcReduction="10000"/>
          </a:bodyPr>
          <a:lstStyle/>
          <a:p>
            <a:pPr marR="0" lvl="0">
              <a:spcBef>
                <a:spcPts val="0"/>
              </a:spcBef>
              <a:spcAft>
                <a:spcPts val="800"/>
              </a:spcAft>
              <a:tabLst>
                <a:tab pos="457200" algn="l"/>
              </a:tabLst>
            </a:pPr>
            <a:r>
              <a:rPr lang="en-US" sz="5400" b="1" dirty="0">
                <a:solidFill>
                  <a:schemeClr val="accent2">
                    <a:lumMod val="50000"/>
                  </a:schemeClr>
                </a:solidFill>
                <a:latin typeface="Ink Free" panose="03080402000500000000" pitchFamily="66" charset="0"/>
                <a:ea typeface="Times New Roman" panose="02020603050405020304" pitchFamily="18" charset="0"/>
                <a:cs typeface="Times New Roman" panose="02020603050405020304" pitchFamily="18" charset="0"/>
              </a:rPr>
              <a:t>Why?</a:t>
            </a:r>
          </a:p>
        </p:txBody>
      </p:sp>
      <p:grpSp>
        <p:nvGrpSpPr>
          <p:cNvPr id="89" name="Group 88">
            <a:extLst>
              <a:ext uri="{FF2B5EF4-FFF2-40B4-BE49-F238E27FC236}">
                <a16:creationId xmlns:a16="http://schemas.microsoft.com/office/drawing/2014/main" id="{502F7C86-D374-4969-AB87-CA4108CE95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90" name="Freeform 27">
              <a:extLst>
                <a:ext uri="{FF2B5EF4-FFF2-40B4-BE49-F238E27FC236}">
                  <a16:creationId xmlns:a16="http://schemas.microsoft.com/office/drawing/2014/main" id="{D99BC819-B2EA-4CCC-8B23-CF42F48D67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91" name="Freeform 28">
              <a:extLst>
                <a:ext uri="{FF2B5EF4-FFF2-40B4-BE49-F238E27FC236}">
                  <a16:creationId xmlns:a16="http://schemas.microsoft.com/office/drawing/2014/main" id="{1EA0AE3F-610C-4727-B82A-D91B4282EE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92" name="Freeform 29">
              <a:extLst>
                <a:ext uri="{FF2B5EF4-FFF2-40B4-BE49-F238E27FC236}">
                  <a16:creationId xmlns:a16="http://schemas.microsoft.com/office/drawing/2014/main" id="{1AED653B-8E26-4407-B55E-5EF634840A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93" name="Freeform 30">
              <a:extLst>
                <a:ext uri="{FF2B5EF4-FFF2-40B4-BE49-F238E27FC236}">
                  <a16:creationId xmlns:a16="http://schemas.microsoft.com/office/drawing/2014/main" id="{21EB9336-97C9-4E84-94CF-D3F74080F2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4" name="Freeform 31">
              <a:extLst>
                <a:ext uri="{FF2B5EF4-FFF2-40B4-BE49-F238E27FC236}">
                  <a16:creationId xmlns:a16="http://schemas.microsoft.com/office/drawing/2014/main" id="{69BF6CA2-569A-4C82-A2AE-CDCF36CCBE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5" name="Freeform 32">
              <a:extLst>
                <a:ext uri="{FF2B5EF4-FFF2-40B4-BE49-F238E27FC236}">
                  <a16:creationId xmlns:a16="http://schemas.microsoft.com/office/drawing/2014/main" id="{421FFC08-FE31-4A95-B2F5-68A06B97A9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6" name="Freeform 33">
              <a:extLst>
                <a:ext uri="{FF2B5EF4-FFF2-40B4-BE49-F238E27FC236}">
                  <a16:creationId xmlns:a16="http://schemas.microsoft.com/office/drawing/2014/main" id="{2422EB91-1B28-4E12-A747-0ACA5D9E28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7" name="Freeform 34">
              <a:extLst>
                <a:ext uri="{FF2B5EF4-FFF2-40B4-BE49-F238E27FC236}">
                  <a16:creationId xmlns:a16="http://schemas.microsoft.com/office/drawing/2014/main" id="{6077349A-7224-44B1-9F3A-E1BDCB43BD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8" name="Freeform 35">
              <a:extLst>
                <a:ext uri="{FF2B5EF4-FFF2-40B4-BE49-F238E27FC236}">
                  <a16:creationId xmlns:a16="http://schemas.microsoft.com/office/drawing/2014/main" id="{A05A2443-1E41-4A29-927D-4C9D7FA84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9" name="Freeform 36">
              <a:extLst>
                <a:ext uri="{FF2B5EF4-FFF2-40B4-BE49-F238E27FC236}">
                  <a16:creationId xmlns:a16="http://schemas.microsoft.com/office/drawing/2014/main" id="{849DD9E0-80A6-4A4C-91DD-CF69D1C337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00" name="Freeform 37">
              <a:extLst>
                <a:ext uri="{FF2B5EF4-FFF2-40B4-BE49-F238E27FC236}">
                  <a16:creationId xmlns:a16="http://schemas.microsoft.com/office/drawing/2014/main" id="{04A5B2BC-E2EA-4553-8199-C4F3B86D88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01" name="Freeform 38">
              <a:extLst>
                <a:ext uri="{FF2B5EF4-FFF2-40B4-BE49-F238E27FC236}">
                  <a16:creationId xmlns:a16="http://schemas.microsoft.com/office/drawing/2014/main" id="{69AA136B-030C-4644-821E-3247A1841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03" name="Rectangle 102">
            <a:extLst>
              <a:ext uri="{FF2B5EF4-FFF2-40B4-BE49-F238E27FC236}">
                <a16:creationId xmlns:a16="http://schemas.microsoft.com/office/drawing/2014/main" id="{9DEDD006-D91C-4989-B39C-EEEA43F86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5" name="Freeform 33">
            <a:extLst>
              <a:ext uri="{FF2B5EF4-FFF2-40B4-BE49-F238E27FC236}">
                <a16:creationId xmlns:a16="http://schemas.microsoft.com/office/drawing/2014/main" id="{35EF7FFE-55CC-444E-A630-F40A5C9C5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4" name="TextBox 3">
            <a:extLst>
              <a:ext uri="{FF2B5EF4-FFF2-40B4-BE49-F238E27FC236}">
                <a16:creationId xmlns:a16="http://schemas.microsoft.com/office/drawing/2014/main" id="{A103CFA3-621C-08C6-C726-ADD81AA7FE47}"/>
              </a:ext>
            </a:extLst>
          </p:cNvPr>
          <p:cNvSpPr txBox="1"/>
          <p:nvPr/>
        </p:nvSpPr>
        <p:spPr>
          <a:xfrm>
            <a:off x="2505075" y="4564123"/>
            <a:ext cx="8229600" cy="861774"/>
          </a:xfrm>
          <a:prstGeom prst="rect">
            <a:avLst/>
          </a:prstGeom>
          <a:noFill/>
        </p:spPr>
        <p:txBody>
          <a:bodyPr wrap="square" rtlCol="0">
            <a:spAutoFit/>
          </a:bodyPr>
          <a:lstStyle/>
          <a:p>
            <a:pPr algn="l"/>
            <a:r>
              <a:rPr lang="en-US" sz="1600" b="0" i="1" dirty="0">
                <a:solidFill>
                  <a:schemeClr val="accent2">
                    <a:lumMod val="50000"/>
                  </a:schemeClr>
                </a:solidFill>
                <a:effectLst/>
                <a:latin typeface="Times New Roman" panose="02020603050405020304" pitchFamily="18" charset="0"/>
                <a:cs typeface="Times New Roman" panose="02020603050405020304" pitchFamily="18" charset="0"/>
              </a:rPr>
              <a:t>Luke 6:46 J.B. Phillips New Testament</a:t>
            </a:r>
          </a:p>
          <a:p>
            <a:pPr algn="l"/>
            <a:r>
              <a:rPr lang="en-US" sz="1600" b="1" i="1" baseline="30000" dirty="0">
                <a:solidFill>
                  <a:schemeClr val="accent2">
                    <a:lumMod val="50000"/>
                  </a:schemeClr>
                </a:solidFill>
                <a:effectLst/>
                <a:latin typeface="Times New Roman" panose="02020603050405020304" pitchFamily="18" charset="0"/>
                <a:cs typeface="Times New Roman" panose="02020603050405020304" pitchFamily="18" charset="0"/>
              </a:rPr>
              <a:t> </a:t>
            </a:r>
            <a:r>
              <a:rPr lang="en-US" sz="1600" b="0" i="1" dirty="0">
                <a:solidFill>
                  <a:schemeClr val="accent2">
                    <a:lumMod val="50000"/>
                  </a:schemeClr>
                </a:solidFill>
                <a:effectLst/>
                <a:latin typeface="Times New Roman" panose="02020603050405020304" pitchFamily="18" charset="0"/>
                <a:cs typeface="Times New Roman" panose="02020603050405020304" pitchFamily="18" charset="0"/>
              </a:rPr>
              <a:t>“And what is the point of calling me, ‘Lord, Lord’, without doing what I tell you to do?”</a:t>
            </a:r>
          </a:p>
          <a:p>
            <a:endParaRPr lang="en-US" dirty="0"/>
          </a:p>
        </p:txBody>
      </p:sp>
      <p:sp>
        <p:nvSpPr>
          <p:cNvPr id="35" name="Subtitle 2">
            <a:extLst>
              <a:ext uri="{FF2B5EF4-FFF2-40B4-BE49-F238E27FC236}">
                <a16:creationId xmlns:a16="http://schemas.microsoft.com/office/drawing/2014/main" id="{6F463E55-1604-5E01-9AF4-C3456034A47C}"/>
              </a:ext>
            </a:extLst>
          </p:cNvPr>
          <p:cNvSpPr txBox="1">
            <a:spLocks/>
          </p:cNvSpPr>
          <p:nvPr/>
        </p:nvSpPr>
        <p:spPr>
          <a:xfrm>
            <a:off x="2064163" y="2885168"/>
            <a:ext cx="8479766" cy="286261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914400" lvl="1" indent="-457200">
              <a:buClr>
                <a:schemeClr val="accent2">
                  <a:lumMod val="50000"/>
                </a:schemeClr>
              </a:buClr>
            </a:pPr>
            <a:r>
              <a:rPr lang="en-US" sz="2400" dirty="0">
                <a:solidFill>
                  <a:schemeClr val="accent2">
                    <a:lumMod val="50000"/>
                  </a:schemeClr>
                </a:solidFill>
              </a:rPr>
              <a:t>Enable the individual to follow God’s leadership</a:t>
            </a:r>
          </a:p>
          <a:p>
            <a:pPr marL="914400" lvl="1" indent="-457200">
              <a:buClr>
                <a:schemeClr val="accent2">
                  <a:lumMod val="50000"/>
                </a:schemeClr>
              </a:buClr>
            </a:pPr>
            <a:r>
              <a:rPr lang="en-US" sz="2400" dirty="0">
                <a:solidFill>
                  <a:schemeClr val="accent2">
                    <a:lumMod val="50000"/>
                  </a:schemeClr>
                </a:solidFill>
              </a:rPr>
              <a:t>Enable the individual to process each discovery</a:t>
            </a:r>
          </a:p>
        </p:txBody>
      </p:sp>
    </p:spTree>
    <p:extLst>
      <p:ext uri="{BB962C8B-B14F-4D97-AF65-F5344CB8AC3E}">
        <p14:creationId xmlns:p14="http://schemas.microsoft.com/office/powerpoint/2010/main" val="133659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5">
                                            <p:txEl>
                                              <p:pRg st="0" end="0"/>
                                            </p:txEl>
                                          </p:spTgt>
                                        </p:tgtEl>
                                        <p:attrNameLst>
                                          <p:attrName>style.visibility</p:attrName>
                                        </p:attrNameLst>
                                      </p:cBhvr>
                                      <p:to>
                                        <p:strVal val="visible"/>
                                      </p:to>
                                    </p:set>
                                    <p:animEffect transition="in" filter="fade">
                                      <p:cBhvr>
                                        <p:cTn id="12" dur="1000"/>
                                        <p:tgtEl>
                                          <p:spTgt spid="35">
                                            <p:txEl>
                                              <p:pRg st="0" end="0"/>
                                            </p:txEl>
                                          </p:spTgt>
                                        </p:tgtEl>
                                      </p:cBhvr>
                                    </p:animEffect>
                                    <p:anim calcmode="lin" valueType="num">
                                      <p:cBhvr>
                                        <p:cTn id="13"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5">
                                            <p:txEl>
                                              <p:pRg st="1" end="1"/>
                                            </p:txEl>
                                          </p:spTgt>
                                        </p:tgtEl>
                                        <p:attrNameLst>
                                          <p:attrName>style.visibility</p:attrName>
                                        </p:attrNameLst>
                                      </p:cBhvr>
                                      <p:to>
                                        <p:strVal val="visible"/>
                                      </p:to>
                                    </p:set>
                                    <p:animEffect transition="in" filter="fade">
                                      <p:cBhvr>
                                        <p:cTn id="19" dur="1000"/>
                                        <p:tgtEl>
                                          <p:spTgt spid="35">
                                            <p:txEl>
                                              <p:pRg st="1" end="1"/>
                                            </p:txEl>
                                          </p:spTgt>
                                        </p:tgtEl>
                                      </p:cBhvr>
                                    </p:animEffect>
                                    <p:anim calcmode="lin" valueType="num">
                                      <p:cBhvr>
                                        <p:cTn id="20" dur="1000" fill="hold"/>
                                        <p:tgtEl>
                                          <p:spTgt spid="3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199" name="Group 198">
            <a:extLst>
              <a:ext uri="{FF2B5EF4-FFF2-40B4-BE49-F238E27FC236}">
                <a16:creationId xmlns:a16="http://schemas.microsoft.com/office/drawing/2014/main" id="{F27737A0-D7E0-4415-8E90-FD4F69E76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200"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01"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02"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03"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04"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05"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06"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07"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8"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09"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10"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1"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13" name="Group 212">
            <a:extLst>
              <a:ext uri="{FF2B5EF4-FFF2-40B4-BE49-F238E27FC236}">
                <a16:creationId xmlns:a16="http://schemas.microsoft.com/office/drawing/2014/main" id="{57D8AB18-1DD7-4D60-B9FA-190B47BB26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14"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15"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16"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17"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18"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19"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20"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221"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222"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23"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24"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5"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27" name="Rectangle 226">
            <a:extLst>
              <a:ext uri="{FF2B5EF4-FFF2-40B4-BE49-F238E27FC236}">
                <a16:creationId xmlns:a16="http://schemas.microsoft.com/office/drawing/2014/main" id="{4EB21FA6-8B6A-4699-8408-91E699800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29" name="Freeform 11">
            <a:extLst>
              <a:ext uri="{FF2B5EF4-FFF2-40B4-BE49-F238E27FC236}">
                <a16:creationId xmlns:a16="http://schemas.microsoft.com/office/drawing/2014/main" id="{664D6319-AE80-458F-A2C6-1F0351266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231" name="Rectangle 230">
            <a:extLst>
              <a:ext uri="{FF2B5EF4-FFF2-40B4-BE49-F238E27FC236}">
                <a16:creationId xmlns:a16="http://schemas.microsoft.com/office/drawing/2014/main" id="{5F305C72-8769-4E0F-B31D-F4B1C9DC9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33" name="Group 232">
            <a:extLst>
              <a:ext uri="{FF2B5EF4-FFF2-40B4-BE49-F238E27FC236}">
                <a16:creationId xmlns:a16="http://schemas.microsoft.com/office/drawing/2014/main" id="{72583CFC-05A3-4743-9A2E-7C2095B8D4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234" name="Freeform 11">
              <a:extLst>
                <a:ext uri="{FF2B5EF4-FFF2-40B4-BE49-F238E27FC236}">
                  <a16:creationId xmlns:a16="http://schemas.microsoft.com/office/drawing/2014/main" id="{9A751892-92F2-4CB4-BCAB-6D0AAF8F16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35" name="Freeform 12">
              <a:extLst>
                <a:ext uri="{FF2B5EF4-FFF2-40B4-BE49-F238E27FC236}">
                  <a16:creationId xmlns:a16="http://schemas.microsoft.com/office/drawing/2014/main" id="{5934046E-4D7C-4AA6-8633-29944553F1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36" name="Freeform 13">
              <a:extLst>
                <a:ext uri="{FF2B5EF4-FFF2-40B4-BE49-F238E27FC236}">
                  <a16:creationId xmlns:a16="http://schemas.microsoft.com/office/drawing/2014/main" id="{421462AB-19D6-42DB-A850-F35B82C7B8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37" name="Freeform 14">
              <a:extLst>
                <a:ext uri="{FF2B5EF4-FFF2-40B4-BE49-F238E27FC236}">
                  <a16:creationId xmlns:a16="http://schemas.microsoft.com/office/drawing/2014/main" id="{208D8C07-9637-45D3-9E40-7C5C40077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38" name="Freeform 15">
              <a:extLst>
                <a:ext uri="{FF2B5EF4-FFF2-40B4-BE49-F238E27FC236}">
                  <a16:creationId xmlns:a16="http://schemas.microsoft.com/office/drawing/2014/main" id="{883C90A1-D75A-4818-9F01-B4BF19D747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39" name="Freeform 16">
              <a:extLst>
                <a:ext uri="{FF2B5EF4-FFF2-40B4-BE49-F238E27FC236}">
                  <a16:creationId xmlns:a16="http://schemas.microsoft.com/office/drawing/2014/main" id="{8808F87B-C4B8-4084-BD89-E41A1A44E7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40" name="Freeform 17">
              <a:extLst>
                <a:ext uri="{FF2B5EF4-FFF2-40B4-BE49-F238E27FC236}">
                  <a16:creationId xmlns:a16="http://schemas.microsoft.com/office/drawing/2014/main" id="{E7FC0B23-1372-4455-98CE-E0FC7FF99A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41" name="Freeform 18">
              <a:extLst>
                <a:ext uri="{FF2B5EF4-FFF2-40B4-BE49-F238E27FC236}">
                  <a16:creationId xmlns:a16="http://schemas.microsoft.com/office/drawing/2014/main" id="{D14B79DD-45AC-487C-B361-0312B3C85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42" name="Freeform 19">
              <a:extLst>
                <a:ext uri="{FF2B5EF4-FFF2-40B4-BE49-F238E27FC236}">
                  <a16:creationId xmlns:a16="http://schemas.microsoft.com/office/drawing/2014/main" id="{CDA09C7F-7AF3-4B6C-BC42-92780A6827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43" name="Freeform 20">
              <a:extLst>
                <a:ext uri="{FF2B5EF4-FFF2-40B4-BE49-F238E27FC236}">
                  <a16:creationId xmlns:a16="http://schemas.microsoft.com/office/drawing/2014/main" id="{FF7EBDD4-71BF-4FAF-B00B-444F9AE20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44" name="Freeform 21">
              <a:extLst>
                <a:ext uri="{FF2B5EF4-FFF2-40B4-BE49-F238E27FC236}">
                  <a16:creationId xmlns:a16="http://schemas.microsoft.com/office/drawing/2014/main" id="{AF5E4290-F8B0-440E-A418-613A1552D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45" name="Freeform 22">
              <a:extLst>
                <a:ext uri="{FF2B5EF4-FFF2-40B4-BE49-F238E27FC236}">
                  <a16:creationId xmlns:a16="http://schemas.microsoft.com/office/drawing/2014/main" id="{FF0BF04A-FCC8-42BF-AD17-10F0ACB44D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47" name="Group 246">
            <a:extLst>
              <a:ext uri="{FF2B5EF4-FFF2-40B4-BE49-F238E27FC236}">
                <a16:creationId xmlns:a16="http://schemas.microsoft.com/office/drawing/2014/main" id="{506F0A57-55BB-457C-9C8C-3DEE71009A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248" name="Freeform 27">
              <a:extLst>
                <a:ext uri="{FF2B5EF4-FFF2-40B4-BE49-F238E27FC236}">
                  <a16:creationId xmlns:a16="http://schemas.microsoft.com/office/drawing/2014/main" id="{60DB408E-A426-4658-B39D-0BBF09463E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49" name="Freeform 28">
              <a:extLst>
                <a:ext uri="{FF2B5EF4-FFF2-40B4-BE49-F238E27FC236}">
                  <a16:creationId xmlns:a16="http://schemas.microsoft.com/office/drawing/2014/main" id="{BEFFABCA-CAA4-45E4-A7D4-DB3D2C864D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50" name="Freeform 29">
              <a:extLst>
                <a:ext uri="{FF2B5EF4-FFF2-40B4-BE49-F238E27FC236}">
                  <a16:creationId xmlns:a16="http://schemas.microsoft.com/office/drawing/2014/main" id="{99494AF8-97E4-4473-AA6E-B4AB1279E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51" name="Freeform 30">
              <a:extLst>
                <a:ext uri="{FF2B5EF4-FFF2-40B4-BE49-F238E27FC236}">
                  <a16:creationId xmlns:a16="http://schemas.microsoft.com/office/drawing/2014/main" id="{D05C67DC-0E54-4C69-90BE-8374C7E97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52" name="Freeform 31">
              <a:extLst>
                <a:ext uri="{FF2B5EF4-FFF2-40B4-BE49-F238E27FC236}">
                  <a16:creationId xmlns:a16="http://schemas.microsoft.com/office/drawing/2014/main" id="{B2B38B94-E895-4324-B699-EEF28E052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53" name="Freeform 32">
              <a:extLst>
                <a:ext uri="{FF2B5EF4-FFF2-40B4-BE49-F238E27FC236}">
                  <a16:creationId xmlns:a16="http://schemas.microsoft.com/office/drawing/2014/main" id="{41E77CC3-723C-4C87-A1BA-D8E35B8017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54" name="Freeform 33">
              <a:extLst>
                <a:ext uri="{FF2B5EF4-FFF2-40B4-BE49-F238E27FC236}">
                  <a16:creationId xmlns:a16="http://schemas.microsoft.com/office/drawing/2014/main" id="{CC5757E8-4CBE-4EA3-98AF-96361C9183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255" name="Freeform 34">
              <a:extLst>
                <a:ext uri="{FF2B5EF4-FFF2-40B4-BE49-F238E27FC236}">
                  <a16:creationId xmlns:a16="http://schemas.microsoft.com/office/drawing/2014/main" id="{51E4772B-9FB7-4AC7-B352-C444891670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256" name="Freeform 35">
              <a:extLst>
                <a:ext uri="{FF2B5EF4-FFF2-40B4-BE49-F238E27FC236}">
                  <a16:creationId xmlns:a16="http://schemas.microsoft.com/office/drawing/2014/main" id="{7F853444-696F-4B42-8C91-1F6EDD53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57" name="Freeform 36">
              <a:extLst>
                <a:ext uri="{FF2B5EF4-FFF2-40B4-BE49-F238E27FC236}">
                  <a16:creationId xmlns:a16="http://schemas.microsoft.com/office/drawing/2014/main" id="{CD1A3085-30B0-496B-B9D3-55280769A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58" name="Freeform 37">
              <a:extLst>
                <a:ext uri="{FF2B5EF4-FFF2-40B4-BE49-F238E27FC236}">
                  <a16:creationId xmlns:a16="http://schemas.microsoft.com/office/drawing/2014/main" id="{1B2519D7-F51F-4583-9B50-41B493C14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59" name="Freeform 38">
              <a:extLst>
                <a:ext uri="{FF2B5EF4-FFF2-40B4-BE49-F238E27FC236}">
                  <a16:creationId xmlns:a16="http://schemas.microsoft.com/office/drawing/2014/main" id="{6E1141E0-4F4D-4B40-BDB5-B2DD0FAEB3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p:cNvSpPr>
            <a:spLocks noGrp="1"/>
          </p:cNvSpPr>
          <p:nvPr>
            <p:ph type="ctrTitle"/>
          </p:nvPr>
        </p:nvSpPr>
        <p:spPr>
          <a:xfrm>
            <a:off x="6305351" y="567473"/>
            <a:ext cx="5021516" cy="1280890"/>
          </a:xfrm>
        </p:spPr>
        <p:txBody>
          <a:bodyPr vert="horz" lIns="91440" tIns="45720" rIns="91440" bIns="45720" rtlCol="0" anchor="t">
            <a:normAutofit/>
          </a:bodyPr>
          <a:lstStyle/>
          <a:p>
            <a:pPr indent="-514350"/>
            <a:r>
              <a:rPr lang="en-US" sz="3200" b="1" dirty="0">
                <a:solidFill>
                  <a:schemeClr val="accent2">
                    <a:lumMod val="50000"/>
                  </a:schemeClr>
                </a:solidFill>
              </a:rPr>
              <a:t>Developing Trust </a:t>
            </a:r>
            <a:br>
              <a:rPr lang="en-US" sz="3200" b="1" dirty="0">
                <a:solidFill>
                  <a:schemeClr val="accent2">
                    <a:lumMod val="50000"/>
                  </a:schemeClr>
                </a:solidFill>
              </a:rPr>
            </a:br>
            <a:r>
              <a:rPr lang="en-US" sz="3200" b="1" dirty="0">
                <a:solidFill>
                  <a:schemeClr val="accent2">
                    <a:lumMod val="50000"/>
                  </a:schemeClr>
                </a:solidFill>
              </a:rPr>
              <a:t>&amp; Deep Relationships</a:t>
            </a:r>
          </a:p>
        </p:txBody>
      </p:sp>
      <p:sp>
        <p:nvSpPr>
          <p:cNvPr id="261" name="Rectangle 260">
            <a:extLst>
              <a:ext uri="{FF2B5EF4-FFF2-40B4-BE49-F238E27FC236}">
                <a16:creationId xmlns:a16="http://schemas.microsoft.com/office/drawing/2014/main" id="{C5E0C91A-3F1D-43D7-9AB4-5D0A17D5C4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63" name="Freeform 11">
            <a:extLst>
              <a:ext uri="{FF2B5EF4-FFF2-40B4-BE49-F238E27FC236}">
                <a16:creationId xmlns:a16="http://schemas.microsoft.com/office/drawing/2014/main" id="{3A6C27A1-A438-4EC6-93BF-EC26F29BB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3" name="Subtitle 2"/>
          <p:cNvSpPr>
            <a:spLocks noGrp="1"/>
          </p:cNvSpPr>
          <p:nvPr>
            <p:ph type="subTitle" idx="1"/>
          </p:nvPr>
        </p:nvSpPr>
        <p:spPr>
          <a:xfrm>
            <a:off x="5843960" y="2133600"/>
            <a:ext cx="6070448" cy="3777622"/>
          </a:xfrm>
        </p:spPr>
        <p:txBody>
          <a:bodyPr vert="horz" lIns="91440" tIns="45720" rIns="91440" bIns="45720" rtlCol="0">
            <a:noAutofit/>
          </a:bodyPr>
          <a:lstStyle/>
          <a:p>
            <a:pPr marL="914400" lvl="1" indent="-457200" algn="l">
              <a:buClr>
                <a:schemeClr val="accent2">
                  <a:lumMod val="50000"/>
                </a:schemeClr>
              </a:buClr>
              <a:buFont typeface="Wingdings 3" charset="2"/>
              <a:buChar char=""/>
              <a:tabLst>
                <a:tab pos="457200" algn="l"/>
              </a:tabLst>
            </a:pPr>
            <a:r>
              <a:rPr lang="en-US" sz="2000" b="1" dirty="0">
                <a:solidFill>
                  <a:schemeClr val="accent2">
                    <a:lumMod val="50000"/>
                  </a:schemeClr>
                </a:solidFill>
              </a:rPr>
              <a:t>Without</a:t>
            </a:r>
            <a:r>
              <a:rPr lang="en-US" sz="2000" dirty="0">
                <a:solidFill>
                  <a:schemeClr val="accent2">
                    <a:lumMod val="50000"/>
                  </a:schemeClr>
                </a:solidFill>
              </a:rPr>
              <a:t> empathy, no trust</a:t>
            </a:r>
          </a:p>
          <a:p>
            <a:pPr marL="914400" lvl="1" indent="-457200" algn="l">
              <a:buClr>
                <a:schemeClr val="accent2">
                  <a:lumMod val="50000"/>
                </a:schemeClr>
              </a:buClr>
              <a:buFont typeface="Wingdings 3" charset="2"/>
              <a:buChar char=""/>
              <a:tabLst>
                <a:tab pos="457200" algn="l"/>
              </a:tabLst>
            </a:pPr>
            <a:r>
              <a:rPr lang="en-US" sz="2000" b="1" dirty="0">
                <a:solidFill>
                  <a:schemeClr val="accent2">
                    <a:lumMod val="50000"/>
                  </a:schemeClr>
                </a:solidFill>
              </a:rPr>
              <a:t>Without</a:t>
            </a:r>
            <a:r>
              <a:rPr lang="en-US" sz="2000" dirty="0">
                <a:solidFill>
                  <a:schemeClr val="accent2">
                    <a:lumMod val="50000"/>
                  </a:schemeClr>
                </a:solidFill>
              </a:rPr>
              <a:t> trust, no influence</a:t>
            </a:r>
          </a:p>
          <a:p>
            <a:pPr marL="914400" lvl="1" indent="-457200" algn="l">
              <a:buClr>
                <a:schemeClr val="accent2">
                  <a:lumMod val="50000"/>
                </a:schemeClr>
              </a:buClr>
              <a:buFont typeface="Wingdings 3" charset="2"/>
              <a:buChar char=""/>
              <a:tabLst>
                <a:tab pos="457200" algn="l"/>
              </a:tabLst>
            </a:pPr>
            <a:r>
              <a:rPr lang="en-US" sz="2000" b="1" dirty="0">
                <a:solidFill>
                  <a:schemeClr val="accent2">
                    <a:lumMod val="50000"/>
                  </a:schemeClr>
                </a:solidFill>
              </a:rPr>
              <a:t>Without</a:t>
            </a:r>
            <a:r>
              <a:rPr lang="en-US" sz="2000" dirty="0">
                <a:solidFill>
                  <a:schemeClr val="accent2">
                    <a:lumMod val="50000"/>
                  </a:schemeClr>
                </a:solidFill>
              </a:rPr>
              <a:t> influence, no effective change</a:t>
            </a:r>
          </a:p>
          <a:p>
            <a:pPr marL="914400" lvl="1" indent="-457200" algn="l">
              <a:buClr>
                <a:schemeClr val="accent2">
                  <a:lumMod val="50000"/>
                </a:schemeClr>
              </a:buClr>
              <a:buFont typeface="Wingdings 3" charset="2"/>
              <a:buChar char=""/>
              <a:tabLst>
                <a:tab pos="457200" algn="l"/>
              </a:tabLst>
            </a:pPr>
            <a:r>
              <a:rPr lang="en-US" sz="2000" b="1" dirty="0">
                <a:solidFill>
                  <a:schemeClr val="accent2">
                    <a:lumMod val="50000"/>
                  </a:schemeClr>
                </a:solidFill>
              </a:rPr>
              <a:t>Without</a:t>
            </a:r>
            <a:r>
              <a:rPr lang="en-US" sz="2000" dirty="0">
                <a:solidFill>
                  <a:schemeClr val="accent2">
                    <a:lumMod val="50000"/>
                  </a:schemeClr>
                </a:solidFill>
              </a:rPr>
              <a:t> effective change, no progress</a:t>
            </a:r>
          </a:p>
          <a:p>
            <a:pPr marL="914400" lvl="1" indent="-457200" algn="l">
              <a:buClr>
                <a:schemeClr val="accent2">
                  <a:lumMod val="50000"/>
                </a:schemeClr>
              </a:buClr>
              <a:buFont typeface="Wingdings 3" charset="2"/>
              <a:buChar char=""/>
              <a:tabLst>
                <a:tab pos="457200" algn="l"/>
              </a:tabLst>
            </a:pPr>
            <a:r>
              <a:rPr lang="en-US" sz="2000" b="1" dirty="0">
                <a:solidFill>
                  <a:schemeClr val="accent2">
                    <a:lumMod val="50000"/>
                  </a:schemeClr>
                </a:solidFill>
              </a:rPr>
              <a:t>Without</a:t>
            </a:r>
            <a:r>
              <a:rPr lang="en-US" sz="2000" dirty="0">
                <a:solidFill>
                  <a:schemeClr val="accent2">
                    <a:lumMod val="50000"/>
                  </a:schemeClr>
                </a:solidFill>
              </a:rPr>
              <a:t> progress, we remain stagnant, which leads to little or no growth.</a:t>
            </a:r>
          </a:p>
          <a:p>
            <a:pPr marL="914400" lvl="1" indent="-457200" algn="l">
              <a:buClr>
                <a:schemeClr val="accent2">
                  <a:lumMod val="50000"/>
                </a:schemeClr>
              </a:buClr>
              <a:buFont typeface="Wingdings 3" charset="2"/>
              <a:buChar char=""/>
              <a:tabLst>
                <a:tab pos="457200" algn="l"/>
              </a:tabLst>
            </a:pPr>
            <a:r>
              <a:rPr lang="en-US" sz="2000" b="1" dirty="0">
                <a:solidFill>
                  <a:schemeClr val="accent2">
                    <a:lumMod val="50000"/>
                  </a:schemeClr>
                </a:solidFill>
              </a:rPr>
              <a:t>Without</a:t>
            </a:r>
            <a:r>
              <a:rPr lang="en-US" sz="2000" dirty="0">
                <a:solidFill>
                  <a:schemeClr val="accent2">
                    <a:lumMod val="50000"/>
                  </a:schemeClr>
                </a:solidFill>
              </a:rPr>
              <a:t> growth, we die.</a:t>
            </a:r>
          </a:p>
        </p:txBody>
      </p:sp>
      <p:pic>
        <p:nvPicPr>
          <p:cNvPr id="4098" name="Picture 2" descr="See the source image">
            <a:extLst>
              <a:ext uri="{FF2B5EF4-FFF2-40B4-BE49-F238E27FC236}">
                <a16:creationId xmlns:a16="http://schemas.microsoft.com/office/drawing/2014/main" id="{EE21D118-639B-637B-A57B-AD38B922953C}"/>
              </a:ext>
            </a:extLst>
          </p:cNvPr>
          <p:cNvPicPr>
            <a:picLocks noChangeAspect="1" noChangeArrowheads="1"/>
          </p:cNvPicPr>
          <p:nvPr/>
        </p:nvPicPr>
        <p:blipFill rotWithShape="1">
          <a:blip r:embed="rId2">
            <a:alphaModFix amt="85000"/>
            <a:extLst>
              <a:ext uri="{28A0092B-C50C-407E-A947-70E740481C1C}">
                <a14:useLocalDpi xmlns:a14="http://schemas.microsoft.com/office/drawing/2010/main" val="0"/>
              </a:ext>
            </a:extLst>
          </a:blip>
          <a:srcRect l="10204" r="16475" b="1638"/>
          <a:stretch/>
        </p:blipFill>
        <p:spPr bwMode="auto">
          <a:xfrm>
            <a:off x="-42597" y="21990"/>
            <a:ext cx="4663125" cy="68312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1D4119D-2CC8-106B-ACD9-6BE5E8217386}"/>
              </a:ext>
            </a:extLst>
          </p:cNvPr>
          <p:cNvSpPr txBox="1"/>
          <p:nvPr/>
        </p:nvSpPr>
        <p:spPr>
          <a:xfrm>
            <a:off x="6412459" y="5630408"/>
            <a:ext cx="5541277" cy="369332"/>
          </a:xfrm>
          <a:prstGeom prst="rect">
            <a:avLst/>
          </a:prstGeom>
          <a:noFill/>
        </p:spPr>
        <p:txBody>
          <a:bodyPr wrap="square" rtlCol="0">
            <a:spAutoFit/>
          </a:bodyPr>
          <a:lstStyle/>
          <a:p>
            <a:r>
              <a:rPr lang="en-US" i="1" dirty="0">
                <a:solidFill>
                  <a:schemeClr val="accent2">
                    <a:lumMod val="50000"/>
                  </a:schemeClr>
                </a:solidFill>
                <a:latin typeface="Times New Roman" panose="02020603050405020304" pitchFamily="18" charset="0"/>
                <a:cs typeface="Times New Roman" panose="02020603050405020304" pitchFamily="18" charset="0"/>
              </a:rPr>
              <a:t>‘Without’ is </a:t>
            </a:r>
            <a:r>
              <a:rPr lang="en-US" b="1" i="1" dirty="0">
                <a:solidFill>
                  <a:schemeClr val="accent2">
                    <a:lumMod val="50000"/>
                  </a:schemeClr>
                </a:solidFill>
                <a:latin typeface="Times New Roman" panose="02020603050405020304" pitchFamily="18" charset="0"/>
                <a:cs typeface="Times New Roman" panose="02020603050405020304" pitchFamily="18" charset="0"/>
              </a:rPr>
              <a:t>absence</a:t>
            </a:r>
            <a:r>
              <a:rPr lang="en-US" i="1" dirty="0">
                <a:solidFill>
                  <a:schemeClr val="accent2">
                    <a:lumMod val="50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2245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75" name="Group 74">
            <a:extLst>
              <a:ext uri="{FF2B5EF4-FFF2-40B4-BE49-F238E27FC236}">
                <a16:creationId xmlns:a16="http://schemas.microsoft.com/office/drawing/2014/main" id="{F27737A0-D7E0-4415-8E90-FD4F69E76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6"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7"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8"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9"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80"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81"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82"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3"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4"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5"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6"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7"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9" name="Group 88">
            <a:extLst>
              <a:ext uri="{FF2B5EF4-FFF2-40B4-BE49-F238E27FC236}">
                <a16:creationId xmlns:a16="http://schemas.microsoft.com/office/drawing/2014/main" id="{57D8AB18-1DD7-4D60-B9FA-190B47BB26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90"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91"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92"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93"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4"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5"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6"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7"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8"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9"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00"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01"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03" name="Rectangle 102">
            <a:extLst>
              <a:ext uri="{FF2B5EF4-FFF2-40B4-BE49-F238E27FC236}">
                <a16:creationId xmlns:a16="http://schemas.microsoft.com/office/drawing/2014/main" id="{4EB21FA6-8B6A-4699-8408-91E699800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5" name="Freeform 11">
            <a:extLst>
              <a:ext uri="{FF2B5EF4-FFF2-40B4-BE49-F238E27FC236}">
                <a16:creationId xmlns:a16="http://schemas.microsoft.com/office/drawing/2014/main" id="{664D6319-AE80-458F-A2C6-1F0351266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107" name="Rectangle 106">
            <a:extLst>
              <a:ext uri="{FF2B5EF4-FFF2-40B4-BE49-F238E27FC236}">
                <a16:creationId xmlns:a16="http://schemas.microsoft.com/office/drawing/2014/main" id="{04341DEF-81B7-4EEC-8909-6F2B6087D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9" name="Group 108">
            <a:extLst>
              <a:ext uri="{FF2B5EF4-FFF2-40B4-BE49-F238E27FC236}">
                <a16:creationId xmlns:a16="http://schemas.microsoft.com/office/drawing/2014/main" id="{9A5AC064-ADE7-4B0C-8245-B2F1EB5B8B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06785" y="228600"/>
            <a:ext cx="2851523" cy="6638625"/>
            <a:chOff x="2487613" y="285750"/>
            <a:chExt cx="2428875" cy="5654676"/>
          </a:xfrm>
        </p:grpSpPr>
        <p:sp>
          <p:nvSpPr>
            <p:cNvPr id="110" name="Freeform 11">
              <a:extLst>
                <a:ext uri="{FF2B5EF4-FFF2-40B4-BE49-F238E27FC236}">
                  <a16:creationId xmlns:a16="http://schemas.microsoft.com/office/drawing/2014/main" id="{E37B7EBB-C9FD-4E5D-BD7F-BB6092F9A5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1" name="Freeform 12">
              <a:extLst>
                <a:ext uri="{FF2B5EF4-FFF2-40B4-BE49-F238E27FC236}">
                  <a16:creationId xmlns:a16="http://schemas.microsoft.com/office/drawing/2014/main" id="{C8B2AE09-B233-4FDA-B631-5206203CA5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2" name="Freeform 13">
              <a:extLst>
                <a:ext uri="{FF2B5EF4-FFF2-40B4-BE49-F238E27FC236}">
                  <a16:creationId xmlns:a16="http://schemas.microsoft.com/office/drawing/2014/main" id="{88F32931-9845-458F-B8F8-8E78CCEE75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13" name="Freeform 14">
              <a:extLst>
                <a:ext uri="{FF2B5EF4-FFF2-40B4-BE49-F238E27FC236}">
                  <a16:creationId xmlns:a16="http://schemas.microsoft.com/office/drawing/2014/main" id="{148BE82D-39C4-48EF-997D-8BFA63F38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14" name="Freeform 15">
              <a:extLst>
                <a:ext uri="{FF2B5EF4-FFF2-40B4-BE49-F238E27FC236}">
                  <a16:creationId xmlns:a16="http://schemas.microsoft.com/office/drawing/2014/main" id="{852DC9DE-9D71-4A37-B4FA-E422171101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15" name="Freeform 16">
              <a:extLst>
                <a:ext uri="{FF2B5EF4-FFF2-40B4-BE49-F238E27FC236}">
                  <a16:creationId xmlns:a16="http://schemas.microsoft.com/office/drawing/2014/main" id="{F47E097E-D860-4834-88D3-8BC8D65074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16" name="Freeform 17">
              <a:extLst>
                <a:ext uri="{FF2B5EF4-FFF2-40B4-BE49-F238E27FC236}">
                  <a16:creationId xmlns:a16="http://schemas.microsoft.com/office/drawing/2014/main" id="{16A387B9-DEF4-466D-9126-83B19CE7B7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17" name="Freeform 18">
              <a:extLst>
                <a:ext uri="{FF2B5EF4-FFF2-40B4-BE49-F238E27FC236}">
                  <a16:creationId xmlns:a16="http://schemas.microsoft.com/office/drawing/2014/main" id="{154CD8CA-8183-40A6-AEF0-5DBAB801B9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18" name="Freeform 19">
              <a:extLst>
                <a:ext uri="{FF2B5EF4-FFF2-40B4-BE49-F238E27FC236}">
                  <a16:creationId xmlns:a16="http://schemas.microsoft.com/office/drawing/2014/main" id="{5A88D6FA-1489-4872-9E82-BAE278A57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19" name="Freeform 20">
              <a:extLst>
                <a:ext uri="{FF2B5EF4-FFF2-40B4-BE49-F238E27FC236}">
                  <a16:creationId xmlns:a16="http://schemas.microsoft.com/office/drawing/2014/main" id="{67DE90D4-F72A-4FE4-862E-C424D270D0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20" name="Freeform 21">
              <a:extLst>
                <a:ext uri="{FF2B5EF4-FFF2-40B4-BE49-F238E27FC236}">
                  <a16:creationId xmlns:a16="http://schemas.microsoft.com/office/drawing/2014/main" id="{5A3D158C-2B8A-4243-A03E-63081E2048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21" name="Freeform 22">
              <a:extLst>
                <a:ext uri="{FF2B5EF4-FFF2-40B4-BE49-F238E27FC236}">
                  <a16:creationId xmlns:a16="http://schemas.microsoft.com/office/drawing/2014/main" id="{E3129423-824E-4B81-A87E-447D1E3A8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23" name="Group 122">
            <a:extLst>
              <a:ext uri="{FF2B5EF4-FFF2-40B4-BE49-F238E27FC236}">
                <a16:creationId xmlns:a16="http://schemas.microsoft.com/office/drawing/2014/main" id="{A49E48F8-A2B8-4478-8AC8-5E209D09AB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7733" y="-786"/>
            <a:ext cx="2356675" cy="6854040"/>
            <a:chOff x="6627813" y="194833"/>
            <a:chExt cx="1952625" cy="5678918"/>
          </a:xfrm>
        </p:grpSpPr>
        <p:sp>
          <p:nvSpPr>
            <p:cNvPr id="124" name="Freeform 27">
              <a:extLst>
                <a:ext uri="{FF2B5EF4-FFF2-40B4-BE49-F238E27FC236}">
                  <a16:creationId xmlns:a16="http://schemas.microsoft.com/office/drawing/2014/main" id="{0847DF35-E732-4994-9178-C716F67AC6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5" name="Freeform 28">
              <a:extLst>
                <a:ext uri="{FF2B5EF4-FFF2-40B4-BE49-F238E27FC236}">
                  <a16:creationId xmlns:a16="http://schemas.microsoft.com/office/drawing/2014/main" id="{4587982D-A0D3-4EE2-8CEF-37993A51E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26" name="Freeform 29">
              <a:extLst>
                <a:ext uri="{FF2B5EF4-FFF2-40B4-BE49-F238E27FC236}">
                  <a16:creationId xmlns:a16="http://schemas.microsoft.com/office/drawing/2014/main" id="{BB673465-572A-42D0-BD59-7EC8540B5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27" name="Freeform 30">
              <a:extLst>
                <a:ext uri="{FF2B5EF4-FFF2-40B4-BE49-F238E27FC236}">
                  <a16:creationId xmlns:a16="http://schemas.microsoft.com/office/drawing/2014/main" id="{A4FC5299-7FE6-4E03-8940-7DE35873E7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28" name="Freeform 31">
              <a:extLst>
                <a:ext uri="{FF2B5EF4-FFF2-40B4-BE49-F238E27FC236}">
                  <a16:creationId xmlns:a16="http://schemas.microsoft.com/office/drawing/2014/main" id="{86E2AF04-90CB-449E-AB7A-D10235983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29" name="Freeform 32">
              <a:extLst>
                <a:ext uri="{FF2B5EF4-FFF2-40B4-BE49-F238E27FC236}">
                  <a16:creationId xmlns:a16="http://schemas.microsoft.com/office/drawing/2014/main" id="{C11C6385-7122-4AD4-AE84-D76BCB361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30" name="Freeform 33">
              <a:extLst>
                <a:ext uri="{FF2B5EF4-FFF2-40B4-BE49-F238E27FC236}">
                  <a16:creationId xmlns:a16="http://schemas.microsoft.com/office/drawing/2014/main" id="{D487FA13-07EC-4E0F-B832-08E2BCC2F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31" name="Freeform 34">
              <a:extLst>
                <a:ext uri="{FF2B5EF4-FFF2-40B4-BE49-F238E27FC236}">
                  <a16:creationId xmlns:a16="http://schemas.microsoft.com/office/drawing/2014/main" id="{9F4E74A1-DFE6-4E08-8F2F-B4BBEA92F8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32" name="Freeform 35">
              <a:extLst>
                <a:ext uri="{FF2B5EF4-FFF2-40B4-BE49-F238E27FC236}">
                  <a16:creationId xmlns:a16="http://schemas.microsoft.com/office/drawing/2014/main" id="{13CC4D3F-FA7A-4C14-BDC3-BC2BB704D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33" name="Freeform 36">
              <a:extLst>
                <a:ext uri="{FF2B5EF4-FFF2-40B4-BE49-F238E27FC236}">
                  <a16:creationId xmlns:a16="http://schemas.microsoft.com/office/drawing/2014/main" id="{1B592E45-964E-4F95-9828-EFC8B12D59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34" name="Freeform 37">
              <a:extLst>
                <a:ext uri="{FF2B5EF4-FFF2-40B4-BE49-F238E27FC236}">
                  <a16:creationId xmlns:a16="http://schemas.microsoft.com/office/drawing/2014/main" id="{BCE85C42-D558-4570-A659-2A22AE3F61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35" name="Freeform 38">
              <a:extLst>
                <a:ext uri="{FF2B5EF4-FFF2-40B4-BE49-F238E27FC236}">
                  <a16:creationId xmlns:a16="http://schemas.microsoft.com/office/drawing/2014/main" id="{9EAFB9C6-4F7C-4206-9FAC-19FA84406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C41BD327-1EA3-F908-0334-BC1264A8C25B}"/>
              </a:ext>
            </a:extLst>
          </p:cNvPr>
          <p:cNvSpPr txBox="1">
            <a:spLocks/>
          </p:cNvSpPr>
          <p:nvPr/>
        </p:nvSpPr>
        <p:spPr>
          <a:xfrm>
            <a:off x="4659520" y="624110"/>
            <a:ext cx="6845092" cy="66508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sz="3200" b="1" dirty="0">
                <a:solidFill>
                  <a:schemeClr val="accent2">
                    <a:lumMod val="50000"/>
                  </a:schemeClr>
                </a:solidFill>
              </a:rPr>
              <a:t>Six Important Facts</a:t>
            </a:r>
          </a:p>
        </p:txBody>
      </p:sp>
      <p:sp>
        <p:nvSpPr>
          <p:cNvPr id="137" name="Rectangle 136">
            <a:extLst>
              <a:ext uri="{FF2B5EF4-FFF2-40B4-BE49-F238E27FC236}">
                <a16:creationId xmlns:a16="http://schemas.microsoft.com/office/drawing/2014/main" id="{911A4BE3-B040-48E2-8AC0-783C1FA5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1632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39" name="Freeform 11">
            <a:extLst>
              <a:ext uri="{FF2B5EF4-FFF2-40B4-BE49-F238E27FC236}">
                <a16:creationId xmlns:a16="http://schemas.microsoft.com/office/drawing/2014/main" id="{2B22D258-32DB-4A09-A867-02C497F2B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2716320"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18438" name="Picture 6" descr="See the source image">
            <a:extLst>
              <a:ext uri="{FF2B5EF4-FFF2-40B4-BE49-F238E27FC236}">
                <a16:creationId xmlns:a16="http://schemas.microsoft.com/office/drawing/2014/main" id="{D5E6E827-497E-655E-B25D-D6C75DC8B7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857" r="18340"/>
          <a:stretch/>
        </p:blipFill>
        <p:spPr bwMode="auto">
          <a:xfrm>
            <a:off x="20" y="1730"/>
            <a:ext cx="272052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936BB91-0FB8-5EB1-5E4C-1EE396BC23FB}"/>
              </a:ext>
            </a:extLst>
          </p:cNvPr>
          <p:cNvSpPr/>
          <p:nvPr/>
        </p:nvSpPr>
        <p:spPr>
          <a:xfrm>
            <a:off x="4659520" y="1549141"/>
            <a:ext cx="7249583" cy="4537334"/>
          </a:xfrm>
          <a:prstGeom prst="rect">
            <a:avLst/>
          </a:prstGeom>
        </p:spPr>
        <p:txBody>
          <a:bodyPr vert="horz" lIns="91440" tIns="45720" rIns="91440" bIns="45720" rtlCol="0">
            <a:noAutofit/>
          </a:bodyPr>
          <a:lstStyle/>
          <a:p>
            <a:pPr marL="285750" indent="-285750">
              <a:lnSpc>
                <a:spcPct val="90000"/>
              </a:lnSpc>
              <a:spcBef>
                <a:spcPts val="1000"/>
              </a:spcBef>
              <a:buClr>
                <a:schemeClr val="accent2">
                  <a:lumMod val="50000"/>
                </a:schemeClr>
              </a:buClr>
              <a:buFont typeface="Wingdings 3" charset="2"/>
              <a:buChar char=""/>
            </a:pPr>
            <a:r>
              <a:rPr lang="en-US" sz="2000" dirty="0">
                <a:solidFill>
                  <a:schemeClr val="accent2">
                    <a:lumMod val="50000"/>
                  </a:schemeClr>
                </a:solidFill>
              </a:rPr>
              <a:t>We pass through these discoveries in a cycle that </a:t>
            </a:r>
            <a:r>
              <a:rPr lang="en-US" sz="2000" b="1" dirty="0">
                <a:solidFill>
                  <a:schemeClr val="accent2">
                    <a:lumMod val="50000"/>
                  </a:schemeClr>
                </a:solidFill>
              </a:rPr>
              <a:t>repeats</a:t>
            </a:r>
            <a:r>
              <a:rPr lang="en-US" sz="2000" dirty="0">
                <a:solidFill>
                  <a:schemeClr val="accent2">
                    <a:lumMod val="50000"/>
                  </a:schemeClr>
                </a:solidFill>
              </a:rPr>
              <a:t> as the individual changes.</a:t>
            </a:r>
          </a:p>
          <a:p>
            <a:pPr marL="285750" indent="-285750">
              <a:lnSpc>
                <a:spcPct val="90000"/>
              </a:lnSpc>
              <a:spcBef>
                <a:spcPts val="1000"/>
              </a:spcBef>
              <a:buClr>
                <a:schemeClr val="accent2">
                  <a:lumMod val="50000"/>
                </a:schemeClr>
              </a:buClr>
              <a:buFont typeface="Wingdings 3" charset="2"/>
              <a:buChar char=""/>
            </a:pPr>
            <a:r>
              <a:rPr lang="en-US" sz="2000" dirty="0">
                <a:solidFill>
                  <a:schemeClr val="accent2">
                    <a:lumMod val="50000"/>
                  </a:schemeClr>
                </a:solidFill>
              </a:rPr>
              <a:t>Our </a:t>
            </a:r>
            <a:r>
              <a:rPr lang="en-US" sz="2000" b="1" dirty="0">
                <a:solidFill>
                  <a:schemeClr val="accent2">
                    <a:lumMod val="50000"/>
                  </a:schemeClr>
                </a:solidFill>
              </a:rPr>
              <a:t>relationships</a:t>
            </a:r>
            <a:r>
              <a:rPr lang="en-US" sz="2000" dirty="0">
                <a:solidFill>
                  <a:schemeClr val="accent2">
                    <a:lumMod val="50000"/>
                  </a:schemeClr>
                </a:solidFill>
              </a:rPr>
              <a:t> with each other are an important part of change. </a:t>
            </a:r>
          </a:p>
          <a:p>
            <a:pPr marL="285750" indent="-285750">
              <a:lnSpc>
                <a:spcPct val="90000"/>
              </a:lnSpc>
              <a:spcBef>
                <a:spcPts val="1000"/>
              </a:spcBef>
              <a:buClr>
                <a:schemeClr val="accent2">
                  <a:lumMod val="50000"/>
                </a:schemeClr>
              </a:buClr>
              <a:buFont typeface="Wingdings 3" charset="2"/>
              <a:buChar char=""/>
            </a:pPr>
            <a:r>
              <a:rPr lang="en-US" sz="2000" dirty="0">
                <a:solidFill>
                  <a:schemeClr val="accent2">
                    <a:lumMod val="50000"/>
                  </a:schemeClr>
                </a:solidFill>
              </a:rPr>
              <a:t>Crucial to our ability to change are </a:t>
            </a:r>
            <a:r>
              <a:rPr lang="en-US" sz="2000" b="1" dirty="0">
                <a:solidFill>
                  <a:schemeClr val="accent2">
                    <a:lumMod val="50000"/>
                  </a:schemeClr>
                </a:solidFill>
              </a:rPr>
              <a:t>awareness</a:t>
            </a:r>
            <a:r>
              <a:rPr lang="en-US" sz="2000" dirty="0">
                <a:solidFill>
                  <a:schemeClr val="accent2">
                    <a:lumMod val="50000"/>
                  </a:schemeClr>
                </a:solidFill>
              </a:rPr>
              <a:t> and </a:t>
            </a:r>
            <a:r>
              <a:rPr lang="en-US" sz="2000" b="1" dirty="0">
                <a:solidFill>
                  <a:schemeClr val="accent2">
                    <a:lumMod val="50000"/>
                  </a:schemeClr>
                </a:solidFill>
              </a:rPr>
              <a:t>empathy</a:t>
            </a:r>
            <a:r>
              <a:rPr lang="en-US" sz="2000" dirty="0">
                <a:solidFill>
                  <a:schemeClr val="accent2">
                    <a:lumMod val="50000"/>
                  </a:schemeClr>
                </a:solidFill>
              </a:rPr>
              <a:t> to the relationships in groups that are particularly important to us. </a:t>
            </a:r>
          </a:p>
          <a:p>
            <a:pPr marL="285750" indent="-285750">
              <a:lnSpc>
                <a:spcPct val="90000"/>
              </a:lnSpc>
              <a:spcBef>
                <a:spcPts val="1000"/>
              </a:spcBef>
              <a:buClr>
                <a:schemeClr val="accent2">
                  <a:lumMod val="50000"/>
                </a:schemeClr>
              </a:buClr>
              <a:buFont typeface="Wingdings 3" charset="2"/>
              <a:buChar char=""/>
            </a:pPr>
            <a:r>
              <a:rPr lang="en-US" sz="2000" b="1" dirty="0">
                <a:solidFill>
                  <a:schemeClr val="accent2">
                    <a:lumMod val="50000"/>
                  </a:schemeClr>
                </a:solidFill>
              </a:rPr>
              <a:t>Awareness </a:t>
            </a:r>
            <a:r>
              <a:rPr lang="en-US" sz="2000" dirty="0">
                <a:solidFill>
                  <a:schemeClr val="accent2">
                    <a:lumMod val="50000"/>
                  </a:schemeClr>
                </a:solidFill>
              </a:rPr>
              <a:t>and </a:t>
            </a:r>
            <a:r>
              <a:rPr lang="en-US" sz="2000" b="1" dirty="0">
                <a:solidFill>
                  <a:schemeClr val="accent2">
                    <a:lumMod val="50000"/>
                  </a:schemeClr>
                </a:solidFill>
              </a:rPr>
              <a:t>empathy </a:t>
            </a:r>
            <a:r>
              <a:rPr lang="en-US" sz="2000" dirty="0">
                <a:solidFill>
                  <a:schemeClr val="accent2">
                    <a:lumMod val="50000"/>
                  </a:schemeClr>
                </a:solidFill>
              </a:rPr>
              <a:t>provide the </a:t>
            </a:r>
            <a:r>
              <a:rPr lang="en-US" sz="2000" b="1" dirty="0">
                <a:solidFill>
                  <a:schemeClr val="accent2">
                    <a:lumMod val="50000"/>
                  </a:schemeClr>
                </a:solidFill>
              </a:rPr>
              <a:t>context </a:t>
            </a:r>
            <a:r>
              <a:rPr lang="en-US" sz="2000" dirty="0">
                <a:solidFill>
                  <a:schemeClr val="accent2">
                    <a:lumMod val="50000"/>
                  </a:schemeClr>
                </a:solidFill>
              </a:rPr>
              <a:t>in which we can see God is at work on our desired changes. </a:t>
            </a:r>
          </a:p>
          <a:p>
            <a:pPr marL="285750" indent="-285750">
              <a:lnSpc>
                <a:spcPct val="90000"/>
              </a:lnSpc>
              <a:spcBef>
                <a:spcPts val="1000"/>
              </a:spcBef>
              <a:buClr>
                <a:schemeClr val="accent2">
                  <a:lumMod val="50000"/>
                </a:schemeClr>
              </a:buClr>
              <a:buFont typeface="Wingdings 3" charset="2"/>
              <a:buChar char=""/>
            </a:pPr>
            <a:r>
              <a:rPr lang="en-US" sz="2000" dirty="0">
                <a:solidFill>
                  <a:schemeClr val="accent2">
                    <a:lumMod val="50000"/>
                  </a:schemeClr>
                </a:solidFill>
              </a:rPr>
              <a:t>Our relationships in groups can be </a:t>
            </a:r>
            <a:r>
              <a:rPr lang="en-US" sz="2000" b="1" dirty="0">
                <a:solidFill>
                  <a:schemeClr val="accent2">
                    <a:lumMod val="50000"/>
                  </a:schemeClr>
                </a:solidFill>
              </a:rPr>
              <a:t>sources of support </a:t>
            </a:r>
            <a:r>
              <a:rPr lang="en-US" sz="2000" dirty="0">
                <a:solidFill>
                  <a:schemeClr val="accent2">
                    <a:lumMod val="50000"/>
                  </a:schemeClr>
                </a:solidFill>
              </a:rPr>
              <a:t>for our change as well as for feedback. </a:t>
            </a:r>
          </a:p>
          <a:p>
            <a:pPr marL="285750" indent="-285750">
              <a:lnSpc>
                <a:spcPct val="90000"/>
              </a:lnSpc>
              <a:spcBef>
                <a:spcPts val="1000"/>
              </a:spcBef>
              <a:buClr>
                <a:schemeClr val="accent2">
                  <a:lumMod val="50000"/>
                </a:schemeClr>
              </a:buClr>
              <a:buFont typeface="Wingdings 3" charset="2"/>
              <a:buChar char=""/>
            </a:pPr>
            <a:r>
              <a:rPr lang="en-US" sz="2000" dirty="0">
                <a:solidFill>
                  <a:schemeClr val="accent2">
                    <a:lumMod val="50000"/>
                  </a:schemeClr>
                </a:solidFill>
              </a:rPr>
              <a:t>Relationships also can help us from </a:t>
            </a:r>
            <a:r>
              <a:rPr lang="en-US" sz="2000" b="1" dirty="0">
                <a:solidFill>
                  <a:schemeClr val="accent2">
                    <a:lumMod val="50000"/>
                  </a:schemeClr>
                </a:solidFill>
              </a:rPr>
              <a:t>slipping back </a:t>
            </a:r>
            <a:r>
              <a:rPr lang="en-US" sz="2000" dirty="0">
                <a:solidFill>
                  <a:schemeClr val="accent2">
                    <a:lumMod val="50000"/>
                  </a:schemeClr>
                </a:solidFill>
              </a:rPr>
              <a:t>into our former ways of behaving.</a:t>
            </a:r>
            <a:endParaRPr lang="en-US" sz="2000" dirty="0">
              <a:solidFill>
                <a:schemeClr val="accent2">
                  <a:lumMod val="50000"/>
                </a:schemeClr>
              </a:solidFill>
              <a:effectLst/>
            </a:endParaRPr>
          </a:p>
        </p:txBody>
      </p:sp>
    </p:spTree>
    <p:extLst>
      <p:ext uri="{BB962C8B-B14F-4D97-AF65-F5344CB8AC3E}">
        <p14:creationId xmlns:p14="http://schemas.microsoft.com/office/powerpoint/2010/main" val="419326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down)">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wipe(down)">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wipe(down)">
                                      <p:cBhvr>
                                        <p:cTn id="3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F27737A0-D7E0-4415-8E90-FD4F69E76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2"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3"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4"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5"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6"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7"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8"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9"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0"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1"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2"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3"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5" name="Group 84">
            <a:extLst>
              <a:ext uri="{FF2B5EF4-FFF2-40B4-BE49-F238E27FC236}">
                <a16:creationId xmlns:a16="http://schemas.microsoft.com/office/drawing/2014/main" id="{57D8AB18-1DD7-4D60-B9FA-190B47BB26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86"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7"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8"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9"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0"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1"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2"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3"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4"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5"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6"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7"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99" name="Rectangle 98">
            <a:extLst>
              <a:ext uri="{FF2B5EF4-FFF2-40B4-BE49-F238E27FC236}">
                <a16:creationId xmlns:a16="http://schemas.microsoft.com/office/drawing/2014/main" id="{4EB21FA6-8B6A-4699-8408-91E699800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1" name="Freeform 11">
            <a:extLst>
              <a:ext uri="{FF2B5EF4-FFF2-40B4-BE49-F238E27FC236}">
                <a16:creationId xmlns:a16="http://schemas.microsoft.com/office/drawing/2014/main" id="{664D6319-AE80-458F-A2C6-1F0351266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103" name="Rectangle 102">
            <a:extLst>
              <a:ext uri="{FF2B5EF4-FFF2-40B4-BE49-F238E27FC236}">
                <a16:creationId xmlns:a16="http://schemas.microsoft.com/office/drawing/2014/main" id="{5F305C72-8769-4E0F-B31D-F4B1C9DC9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5" name="Group 104">
            <a:extLst>
              <a:ext uri="{FF2B5EF4-FFF2-40B4-BE49-F238E27FC236}">
                <a16:creationId xmlns:a16="http://schemas.microsoft.com/office/drawing/2014/main" id="{72583CFC-05A3-4743-9A2E-7C2095B8D4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106" name="Freeform 11">
              <a:extLst>
                <a:ext uri="{FF2B5EF4-FFF2-40B4-BE49-F238E27FC236}">
                  <a16:creationId xmlns:a16="http://schemas.microsoft.com/office/drawing/2014/main" id="{9A751892-92F2-4CB4-BCAB-6D0AAF8F16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7" name="Freeform 12">
              <a:extLst>
                <a:ext uri="{FF2B5EF4-FFF2-40B4-BE49-F238E27FC236}">
                  <a16:creationId xmlns:a16="http://schemas.microsoft.com/office/drawing/2014/main" id="{5934046E-4D7C-4AA6-8633-29944553F1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08" name="Freeform 13">
              <a:extLst>
                <a:ext uri="{FF2B5EF4-FFF2-40B4-BE49-F238E27FC236}">
                  <a16:creationId xmlns:a16="http://schemas.microsoft.com/office/drawing/2014/main" id="{421462AB-19D6-42DB-A850-F35B82C7B8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09" name="Freeform 14">
              <a:extLst>
                <a:ext uri="{FF2B5EF4-FFF2-40B4-BE49-F238E27FC236}">
                  <a16:creationId xmlns:a16="http://schemas.microsoft.com/office/drawing/2014/main" id="{208D8C07-9637-45D3-9E40-7C5C40077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10" name="Freeform 15">
              <a:extLst>
                <a:ext uri="{FF2B5EF4-FFF2-40B4-BE49-F238E27FC236}">
                  <a16:creationId xmlns:a16="http://schemas.microsoft.com/office/drawing/2014/main" id="{883C90A1-D75A-4818-9F01-B4BF19D747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11" name="Freeform 16">
              <a:extLst>
                <a:ext uri="{FF2B5EF4-FFF2-40B4-BE49-F238E27FC236}">
                  <a16:creationId xmlns:a16="http://schemas.microsoft.com/office/drawing/2014/main" id="{8808F87B-C4B8-4084-BD89-E41A1A44E7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12" name="Freeform 17">
              <a:extLst>
                <a:ext uri="{FF2B5EF4-FFF2-40B4-BE49-F238E27FC236}">
                  <a16:creationId xmlns:a16="http://schemas.microsoft.com/office/drawing/2014/main" id="{E7FC0B23-1372-4455-98CE-E0FC7FF99A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13" name="Freeform 18">
              <a:extLst>
                <a:ext uri="{FF2B5EF4-FFF2-40B4-BE49-F238E27FC236}">
                  <a16:creationId xmlns:a16="http://schemas.microsoft.com/office/drawing/2014/main" id="{D14B79DD-45AC-487C-B361-0312B3C85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14" name="Freeform 19">
              <a:extLst>
                <a:ext uri="{FF2B5EF4-FFF2-40B4-BE49-F238E27FC236}">
                  <a16:creationId xmlns:a16="http://schemas.microsoft.com/office/drawing/2014/main" id="{CDA09C7F-7AF3-4B6C-BC42-92780A6827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15" name="Freeform 20">
              <a:extLst>
                <a:ext uri="{FF2B5EF4-FFF2-40B4-BE49-F238E27FC236}">
                  <a16:creationId xmlns:a16="http://schemas.microsoft.com/office/drawing/2014/main" id="{FF7EBDD4-71BF-4FAF-B00B-444F9AE20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16" name="Freeform 21">
              <a:extLst>
                <a:ext uri="{FF2B5EF4-FFF2-40B4-BE49-F238E27FC236}">
                  <a16:creationId xmlns:a16="http://schemas.microsoft.com/office/drawing/2014/main" id="{AF5E4290-F8B0-440E-A418-613A1552D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17" name="Freeform 22">
              <a:extLst>
                <a:ext uri="{FF2B5EF4-FFF2-40B4-BE49-F238E27FC236}">
                  <a16:creationId xmlns:a16="http://schemas.microsoft.com/office/drawing/2014/main" id="{FF0BF04A-FCC8-42BF-AD17-10F0ACB44D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19" name="Group 118">
            <a:extLst>
              <a:ext uri="{FF2B5EF4-FFF2-40B4-BE49-F238E27FC236}">
                <a16:creationId xmlns:a16="http://schemas.microsoft.com/office/drawing/2014/main" id="{506F0A57-55BB-457C-9C8C-3DEE71009A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120" name="Freeform 27">
              <a:extLst>
                <a:ext uri="{FF2B5EF4-FFF2-40B4-BE49-F238E27FC236}">
                  <a16:creationId xmlns:a16="http://schemas.microsoft.com/office/drawing/2014/main" id="{60DB408E-A426-4658-B39D-0BBF09463E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1" name="Freeform 28">
              <a:extLst>
                <a:ext uri="{FF2B5EF4-FFF2-40B4-BE49-F238E27FC236}">
                  <a16:creationId xmlns:a16="http://schemas.microsoft.com/office/drawing/2014/main" id="{BEFFABCA-CAA4-45E4-A7D4-DB3D2C864D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22" name="Freeform 29">
              <a:extLst>
                <a:ext uri="{FF2B5EF4-FFF2-40B4-BE49-F238E27FC236}">
                  <a16:creationId xmlns:a16="http://schemas.microsoft.com/office/drawing/2014/main" id="{99494AF8-97E4-4473-AA6E-B4AB1279E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23" name="Freeform 30">
              <a:extLst>
                <a:ext uri="{FF2B5EF4-FFF2-40B4-BE49-F238E27FC236}">
                  <a16:creationId xmlns:a16="http://schemas.microsoft.com/office/drawing/2014/main" id="{D05C67DC-0E54-4C69-90BE-8374C7E97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24" name="Freeform 31">
              <a:extLst>
                <a:ext uri="{FF2B5EF4-FFF2-40B4-BE49-F238E27FC236}">
                  <a16:creationId xmlns:a16="http://schemas.microsoft.com/office/drawing/2014/main" id="{B2B38B94-E895-4324-B699-EEF28E052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25" name="Freeform 32">
              <a:extLst>
                <a:ext uri="{FF2B5EF4-FFF2-40B4-BE49-F238E27FC236}">
                  <a16:creationId xmlns:a16="http://schemas.microsoft.com/office/drawing/2014/main" id="{41E77CC3-723C-4C87-A1BA-D8E35B8017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26" name="Freeform 33">
              <a:extLst>
                <a:ext uri="{FF2B5EF4-FFF2-40B4-BE49-F238E27FC236}">
                  <a16:creationId xmlns:a16="http://schemas.microsoft.com/office/drawing/2014/main" id="{CC5757E8-4CBE-4EA3-98AF-96361C9183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27" name="Freeform 34">
              <a:extLst>
                <a:ext uri="{FF2B5EF4-FFF2-40B4-BE49-F238E27FC236}">
                  <a16:creationId xmlns:a16="http://schemas.microsoft.com/office/drawing/2014/main" id="{51E4772B-9FB7-4AC7-B352-C444891670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28" name="Freeform 35">
              <a:extLst>
                <a:ext uri="{FF2B5EF4-FFF2-40B4-BE49-F238E27FC236}">
                  <a16:creationId xmlns:a16="http://schemas.microsoft.com/office/drawing/2014/main" id="{7F853444-696F-4B42-8C91-1F6EDD53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29" name="Freeform 36">
              <a:extLst>
                <a:ext uri="{FF2B5EF4-FFF2-40B4-BE49-F238E27FC236}">
                  <a16:creationId xmlns:a16="http://schemas.microsoft.com/office/drawing/2014/main" id="{CD1A3085-30B0-496B-B9D3-55280769A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30" name="Freeform 37">
              <a:extLst>
                <a:ext uri="{FF2B5EF4-FFF2-40B4-BE49-F238E27FC236}">
                  <a16:creationId xmlns:a16="http://schemas.microsoft.com/office/drawing/2014/main" id="{1B2519D7-F51F-4583-9B50-41B493C14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31" name="Freeform 38">
              <a:extLst>
                <a:ext uri="{FF2B5EF4-FFF2-40B4-BE49-F238E27FC236}">
                  <a16:creationId xmlns:a16="http://schemas.microsoft.com/office/drawing/2014/main" id="{6E1141E0-4F4D-4B40-BDB5-B2DD0FAEB3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p:cNvSpPr>
            <a:spLocks noGrp="1"/>
          </p:cNvSpPr>
          <p:nvPr>
            <p:ph type="ctrTitle"/>
          </p:nvPr>
        </p:nvSpPr>
        <p:spPr>
          <a:xfrm>
            <a:off x="6234231" y="637817"/>
            <a:ext cx="5021516" cy="740428"/>
          </a:xfrm>
        </p:spPr>
        <p:txBody>
          <a:bodyPr vert="horz" lIns="91440" tIns="45720" rIns="91440" bIns="45720" rtlCol="0" anchor="t">
            <a:normAutofit/>
          </a:bodyPr>
          <a:lstStyle/>
          <a:p>
            <a:r>
              <a:rPr lang="en-US" sz="3200" b="1" dirty="0">
                <a:solidFill>
                  <a:schemeClr val="accent2">
                    <a:lumMod val="50000"/>
                  </a:schemeClr>
                </a:solidFill>
              </a:rPr>
              <a:t>Basic Emotions</a:t>
            </a:r>
          </a:p>
        </p:txBody>
      </p:sp>
      <p:sp>
        <p:nvSpPr>
          <p:cNvPr id="133" name="Rectangle 132">
            <a:extLst>
              <a:ext uri="{FF2B5EF4-FFF2-40B4-BE49-F238E27FC236}">
                <a16:creationId xmlns:a16="http://schemas.microsoft.com/office/drawing/2014/main" id="{C5E0C91A-3F1D-43D7-9AB4-5D0A17D5C4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35" name="Freeform 11">
            <a:extLst>
              <a:ext uri="{FF2B5EF4-FFF2-40B4-BE49-F238E27FC236}">
                <a16:creationId xmlns:a16="http://schemas.microsoft.com/office/drawing/2014/main" id="{3A6C27A1-A438-4EC6-93BF-EC26F29BB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19458" name="Picture 2" descr="See the source image">
            <a:extLst>
              <a:ext uri="{FF2B5EF4-FFF2-40B4-BE49-F238E27FC236}">
                <a16:creationId xmlns:a16="http://schemas.microsoft.com/office/drawing/2014/main" id="{C0C3019A-EBD5-123D-374C-ED8FB170A8CF}"/>
              </a:ext>
            </a:extLst>
          </p:cNvPr>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r="1610"/>
          <a:stretch/>
        </p:blipFill>
        <p:spPr bwMode="auto">
          <a:xfrm>
            <a:off x="-1554" y="20781"/>
            <a:ext cx="465585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6114895" y="1669436"/>
            <a:ext cx="5976454" cy="4575300"/>
          </a:xfrm>
        </p:spPr>
        <p:txBody>
          <a:bodyPr vert="horz" lIns="91440" tIns="45720" rIns="91440" bIns="45720" rtlCol="0">
            <a:normAutofit fontScale="70000" lnSpcReduction="20000"/>
          </a:bodyPr>
          <a:lstStyle/>
          <a:p>
            <a:pPr marL="457200" indent="-457200">
              <a:buClr>
                <a:schemeClr val="accent2">
                  <a:lumMod val="50000"/>
                </a:schemeClr>
              </a:buClr>
              <a:buFont typeface="Wingdings 3" charset="2"/>
              <a:buChar char=""/>
            </a:pPr>
            <a:r>
              <a:rPr lang="en-US" altLang="en-US" sz="2900" b="1" dirty="0">
                <a:solidFill>
                  <a:schemeClr val="accent2">
                    <a:lumMod val="50000"/>
                  </a:schemeClr>
                </a:solidFill>
              </a:rPr>
              <a:t>Anger</a:t>
            </a:r>
            <a:r>
              <a:rPr lang="en-US" altLang="en-US" sz="2900" dirty="0">
                <a:solidFill>
                  <a:schemeClr val="accent2">
                    <a:lumMod val="50000"/>
                  </a:schemeClr>
                </a:solidFill>
              </a:rPr>
              <a:t> (strong feeling of displeasure)</a:t>
            </a:r>
          </a:p>
          <a:p>
            <a:pPr marL="457200" indent="-457200">
              <a:buClr>
                <a:schemeClr val="accent2">
                  <a:lumMod val="50000"/>
                </a:schemeClr>
              </a:buClr>
              <a:buFont typeface="Wingdings 3" charset="2"/>
              <a:buChar char=""/>
            </a:pPr>
            <a:r>
              <a:rPr lang="en-US" altLang="en-US" sz="2900" b="1" dirty="0">
                <a:solidFill>
                  <a:schemeClr val="accent2">
                    <a:lumMod val="50000"/>
                  </a:schemeClr>
                </a:solidFill>
              </a:rPr>
              <a:t>Anticipation</a:t>
            </a:r>
            <a:r>
              <a:rPr lang="en-US" altLang="en-US" sz="2900" dirty="0">
                <a:solidFill>
                  <a:schemeClr val="accent2">
                    <a:lumMod val="50000"/>
                  </a:schemeClr>
                </a:solidFill>
              </a:rPr>
              <a:t> (regard as probable)</a:t>
            </a:r>
          </a:p>
          <a:p>
            <a:pPr marL="457200" indent="-457200">
              <a:buClr>
                <a:schemeClr val="accent2">
                  <a:lumMod val="50000"/>
                </a:schemeClr>
              </a:buClr>
              <a:buFont typeface="Wingdings 3" charset="2"/>
              <a:buChar char=""/>
            </a:pPr>
            <a:r>
              <a:rPr lang="en-US" altLang="en-US" sz="2900" b="1" dirty="0">
                <a:solidFill>
                  <a:schemeClr val="accent2">
                    <a:lumMod val="50000"/>
                  </a:schemeClr>
                </a:solidFill>
              </a:rPr>
              <a:t>Joy</a:t>
            </a:r>
            <a:r>
              <a:rPr lang="en-US" altLang="en-US" sz="2900" dirty="0">
                <a:solidFill>
                  <a:schemeClr val="accent2">
                    <a:lumMod val="50000"/>
                  </a:schemeClr>
                </a:solidFill>
              </a:rPr>
              <a:t> (a feeling of great pleasure)</a:t>
            </a:r>
            <a:endParaRPr lang="en-US" altLang="en-US" sz="2900" b="1" dirty="0">
              <a:solidFill>
                <a:schemeClr val="accent2">
                  <a:lumMod val="50000"/>
                </a:schemeClr>
              </a:solidFill>
            </a:endParaRPr>
          </a:p>
          <a:p>
            <a:pPr marL="457200" indent="-457200">
              <a:buClr>
                <a:schemeClr val="accent2">
                  <a:lumMod val="50000"/>
                </a:schemeClr>
              </a:buClr>
              <a:buFont typeface="Wingdings 3" charset="2"/>
              <a:buChar char=""/>
            </a:pPr>
            <a:r>
              <a:rPr lang="en-US" altLang="en-US" sz="2900" b="1" dirty="0">
                <a:solidFill>
                  <a:schemeClr val="accent2">
                    <a:lumMod val="50000"/>
                  </a:schemeClr>
                </a:solidFill>
              </a:rPr>
              <a:t>Trust</a:t>
            </a:r>
            <a:r>
              <a:rPr lang="en-US" altLang="en-US" sz="2900" dirty="0">
                <a:solidFill>
                  <a:schemeClr val="accent2">
                    <a:lumMod val="50000"/>
                  </a:schemeClr>
                </a:solidFill>
              </a:rPr>
              <a:t>(a bold confidence, sure security) </a:t>
            </a:r>
          </a:p>
          <a:p>
            <a:pPr marL="457200" indent="-457200">
              <a:buClr>
                <a:schemeClr val="accent2">
                  <a:lumMod val="50000"/>
                </a:schemeClr>
              </a:buClr>
              <a:buFont typeface="Wingdings 3" charset="2"/>
              <a:buChar char=""/>
            </a:pPr>
            <a:r>
              <a:rPr lang="en-US" altLang="en-US" sz="2900" b="1" dirty="0">
                <a:solidFill>
                  <a:schemeClr val="accent2">
                    <a:lumMod val="50000"/>
                  </a:schemeClr>
                </a:solidFill>
              </a:rPr>
              <a:t>Fear</a:t>
            </a:r>
            <a:r>
              <a:rPr lang="en-US" altLang="en-US" sz="2900" dirty="0">
                <a:solidFill>
                  <a:schemeClr val="accent2">
                    <a:lumMod val="50000"/>
                  </a:schemeClr>
                </a:solidFill>
              </a:rPr>
              <a:t> (an unpleasant emotion caused by the belief that someone or something is dangerous, likely to cause pain or a threat.</a:t>
            </a:r>
          </a:p>
          <a:p>
            <a:pPr marL="457200" indent="-457200">
              <a:buClr>
                <a:schemeClr val="accent2">
                  <a:lumMod val="50000"/>
                </a:schemeClr>
              </a:buClr>
              <a:buFont typeface="Wingdings 3" charset="2"/>
              <a:buChar char=""/>
            </a:pPr>
            <a:r>
              <a:rPr lang="en-US" altLang="en-US" sz="2900" b="1" dirty="0">
                <a:solidFill>
                  <a:schemeClr val="accent2">
                    <a:lumMod val="50000"/>
                  </a:schemeClr>
                </a:solidFill>
              </a:rPr>
              <a:t>Surprise</a:t>
            </a:r>
            <a:r>
              <a:rPr lang="en-US" altLang="en-US" sz="2900" dirty="0">
                <a:solidFill>
                  <a:schemeClr val="accent2">
                    <a:lumMod val="50000"/>
                  </a:schemeClr>
                </a:solidFill>
              </a:rPr>
              <a:t> (an unexpected or astonishing event, fact or thing)</a:t>
            </a:r>
          </a:p>
          <a:p>
            <a:pPr marL="457200" indent="-457200">
              <a:buClr>
                <a:schemeClr val="accent2">
                  <a:lumMod val="50000"/>
                </a:schemeClr>
              </a:buClr>
              <a:buFont typeface="Wingdings 3" charset="2"/>
              <a:buChar char=""/>
            </a:pPr>
            <a:r>
              <a:rPr lang="en-US" altLang="en-US" sz="2900" b="1" dirty="0">
                <a:solidFill>
                  <a:schemeClr val="accent2">
                    <a:lumMod val="50000"/>
                  </a:schemeClr>
                </a:solidFill>
              </a:rPr>
              <a:t>Sadness</a:t>
            </a:r>
            <a:r>
              <a:rPr lang="en-US" altLang="en-US" sz="2900" dirty="0">
                <a:solidFill>
                  <a:schemeClr val="accent2">
                    <a:lumMod val="50000"/>
                  </a:schemeClr>
                </a:solidFill>
              </a:rPr>
              <a:t> (the state of being sad, showing sorrow, unhappy)</a:t>
            </a:r>
          </a:p>
          <a:p>
            <a:pPr marL="457200" indent="-457200">
              <a:buClr>
                <a:schemeClr val="accent2">
                  <a:lumMod val="50000"/>
                </a:schemeClr>
              </a:buClr>
              <a:buFont typeface="Wingdings 3" charset="2"/>
              <a:buChar char=""/>
            </a:pPr>
            <a:r>
              <a:rPr lang="en-US" altLang="en-US" sz="2900" b="1" dirty="0">
                <a:solidFill>
                  <a:schemeClr val="accent2">
                    <a:lumMod val="50000"/>
                  </a:schemeClr>
                </a:solidFill>
              </a:rPr>
              <a:t>Disgust</a:t>
            </a:r>
            <a:r>
              <a:rPr lang="en-US" altLang="en-US" sz="2900" dirty="0">
                <a:solidFill>
                  <a:schemeClr val="accent2">
                    <a:lumMod val="50000"/>
                  </a:schemeClr>
                </a:solidFill>
              </a:rPr>
              <a:t> (a feeling of revulsion or strong disapproval aroused by something unpleasant or offense</a:t>
            </a:r>
            <a:r>
              <a:rPr lang="en-US" altLang="en-US" sz="2400" dirty="0">
                <a:solidFill>
                  <a:schemeClr val="accent2">
                    <a:lumMod val="50000"/>
                  </a:schemeClr>
                </a:solidFill>
              </a:rPr>
              <a:t>.</a:t>
            </a:r>
          </a:p>
          <a:p>
            <a:pPr>
              <a:buFont typeface="Wingdings 3" charset="2"/>
              <a:buChar char=""/>
            </a:pPr>
            <a:endParaRPr lang="en-US" altLang="en-US" i="1" dirty="0">
              <a:solidFill>
                <a:schemeClr val="tx1">
                  <a:lumMod val="75000"/>
                  <a:lumOff val="25000"/>
                </a:schemeClr>
              </a:solidFill>
            </a:endParaRPr>
          </a:p>
        </p:txBody>
      </p:sp>
      <p:sp>
        <p:nvSpPr>
          <p:cNvPr id="63" name="TextBox 62">
            <a:extLst>
              <a:ext uri="{FF2B5EF4-FFF2-40B4-BE49-F238E27FC236}">
                <a16:creationId xmlns:a16="http://schemas.microsoft.com/office/drawing/2014/main" id="{C21D358A-9070-FA39-D802-EF96A48C0878}"/>
              </a:ext>
            </a:extLst>
          </p:cNvPr>
          <p:cNvSpPr txBox="1"/>
          <p:nvPr/>
        </p:nvSpPr>
        <p:spPr>
          <a:xfrm>
            <a:off x="409316" y="1099172"/>
            <a:ext cx="4000280" cy="4893647"/>
          </a:xfrm>
          <a:prstGeom prst="rect">
            <a:avLst/>
          </a:prstGeom>
          <a:noFill/>
        </p:spPr>
        <p:txBody>
          <a:bodyPr wrap="square">
            <a:spAutoFit/>
          </a:bodyPr>
          <a:lstStyle/>
          <a:p>
            <a:pPr algn="l"/>
            <a:r>
              <a:rPr lang="en-US" sz="2800" b="1" i="0" dirty="0">
                <a:solidFill>
                  <a:srgbClr val="000000"/>
                </a:solidFill>
                <a:effectLst/>
                <a:latin typeface="Ink Free" panose="03080402000500000000" pitchFamily="66" charset="0"/>
              </a:rPr>
              <a:t>Romans 12:2</a:t>
            </a:r>
          </a:p>
          <a:p>
            <a:pPr algn="l"/>
            <a:r>
              <a:rPr lang="en-US" sz="1600" b="1" i="0" dirty="0">
                <a:solidFill>
                  <a:srgbClr val="000000"/>
                </a:solidFill>
                <a:effectLst/>
                <a:latin typeface="Ink Free" panose="03080402000500000000" pitchFamily="66" charset="0"/>
              </a:rPr>
              <a:t>English Standard Version</a:t>
            </a:r>
          </a:p>
          <a:p>
            <a:pPr algn="l"/>
            <a:endParaRPr lang="en-US" sz="1600" b="1" i="0" dirty="0">
              <a:solidFill>
                <a:srgbClr val="000000"/>
              </a:solidFill>
              <a:effectLst/>
              <a:latin typeface="Ink Free" panose="03080402000500000000" pitchFamily="66" charset="0"/>
            </a:endParaRPr>
          </a:p>
          <a:p>
            <a:pPr algn="l"/>
            <a:r>
              <a:rPr lang="en-US" sz="2800" b="1" i="0" dirty="0">
                <a:solidFill>
                  <a:srgbClr val="000000"/>
                </a:solidFill>
                <a:effectLst/>
                <a:latin typeface="Ink Free" panose="03080402000500000000" pitchFamily="66" charset="0"/>
              </a:rPr>
              <a:t>Do not be conformed to this world,</a:t>
            </a:r>
            <a:r>
              <a:rPr lang="en-US" sz="2800" b="1" i="0" baseline="30000" dirty="0">
                <a:solidFill>
                  <a:srgbClr val="000000"/>
                </a:solidFill>
                <a:effectLst/>
                <a:latin typeface="Ink Free" panose="03080402000500000000" pitchFamily="66" charset="0"/>
              </a:rPr>
              <a:t>[</a:t>
            </a:r>
            <a:r>
              <a:rPr lang="en-US" sz="2800" b="1" i="0" baseline="30000" dirty="0">
                <a:solidFill>
                  <a:srgbClr val="4A4A4A"/>
                </a:solidFill>
                <a:effectLst/>
                <a:latin typeface="Ink Free" panose="03080402000500000000" pitchFamily="66" charset="0"/>
                <a:hlinkClick r:id="rId3" tooltip="See footnote a"/>
              </a:rPr>
              <a:t>a</a:t>
            </a:r>
            <a:r>
              <a:rPr lang="en-US" sz="2800" b="1" i="0" baseline="30000" dirty="0">
                <a:solidFill>
                  <a:srgbClr val="000000"/>
                </a:solidFill>
                <a:effectLst/>
                <a:latin typeface="Ink Free" panose="03080402000500000000" pitchFamily="66" charset="0"/>
              </a:rPr>
              <a:t>]</a:t>
            </a:r>
            <a:r>
              <a:rPr lang="en-US" sz="2800" b="1" i="0" dirty="0">
                <a:solidFill>
                  <a:srgbClr val="000000"/>
                </a:solidFill>
                <a:effectLst/>
                <a:latin typeface="Ink Free" panose="03080402000500000000" pitchFamily="66" charset="0"/>
              </a:rPr>
              <a:t> but be transformed by the renewal of your mind, that by testing you may discern what is the will of God, what is good and acceptable and perfect.</a:t>
            </a:r>
          </a:p>
        </p:txBody>
      </p:sp>
    </p:spTree>
    <p:extLst>
      <p:ext uri="{BB962C8B-B14F-4D97-AF65-F5344CB8AC3E}">
        <p14:creationId xmlns:p14="http://schemas.microsoft.com/office/powerpoint/2010/main" val="1808018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A593A-81E0-4965-B36E-82813F4E167F}"/>
              </a:ext>
            </a:extLst>
          </p:cNvPr>
          <p:cNvSpPr>
            <a:spLocks noGrp="1"/>
          </p:cNvSpPr>
          <p:nvPr>
            <p:ph type="ctrTitle"/>
          </p:nvPr>
        </p:nvSpPr>
        <p:spPr>
          <a:xfrm>
            <a:off x="1727567" y="219807"/>
            <a:ext cx="9078179" cy="6646985"/>
          </a:xfrm>
        </p:spPr>
        <p:txBody>
          <a:bodyPr>
            <a:normAutofit fontScale="90000"/>
          </a:bodyPr>
          <a:lstStyle/>
          <a:p>
            <a:pPr algn="just"/>
            <a:br>
              <a:rPr lang="en-US" b="1" baseline="30000" dirty="0">
                <a:solidFill>
                  <a:schemeClr val="tx2">
                    <a:lumMod val="40000"/>
                    <a:lumOff val="60000"/>
                  </a:schemeClr>
                </a:solidFill>
                <a:latin typeface="Calibri" panose="020F0502020204030204" pitchFamily="34" charset="0"/>
                <a:cs typeface="Calibri" panose="020F0502020204030204" pitchFamily="34" charset="0"/>
              </a:rPr>
            </a:br>
            <a:r>
              <a:rPr lang="en-US" b="0" i="0" dirty="0">
                <a:solidFill>
                  <a:schemeClr val="tx2">
                    <a:lumMod val="40000"/>
                    <a:lumOff val="60000"/>
                  </a:schemeClr>
                </a:solidFill>
                <a:effectLst/>
                <a:latin typeface="Calibri" panose="020F0502020204030204" pitchFamily="34" charset="0"/>
                <a:cs typeface="Calibri" panose="020F0502020204030204" pitchFamily="34" charset="0"/>
              </a:rPr>
              <a:t>Ephesians 4:11-12 (GNT) </a:t>
            </a:r>
            <a:r>
              <a:rPr lang="en-US" b="1" i="0" baseline="30000" dirty="0">
                <a:solidFill>
                  <a:schemeClr val="tx2">
                    <a:lumMod val="40000"/>
                    <a:lumOff val="60000"/>
                  </a:schemeClr>
                </a:solidFill>
                <a:effectLst/>
                <a:latin typeface="Calibri" panose="020F0502020204030204" pitchFamily="34" charset="0"/>
                <a:cs typeface="Calibri" panose="020F0502020204030204" pitchFamily="34" charset="0"/>
              </a:rPr>
              <a:t>11 </a:t>
            </a:r>
            <a:r>
              <a:rPr lang="en-US" b="0" i="0" dirty="0">
                <a:solidFill>
                  <a:schemeClr val="tx2">
                    <a:lumMod val="40000"/>
                    <a:lumOff val="60000"/>
                  </a:schemeClr>
                </a:solidFill>
                <a:effectLst/>
                <a:latin typeface="Calibri" panose="020F0502020204030204" pitchFamily="34" charset="0"/>
                <a:cs typeface="Calibri" panose="020F0502020204030204" pitchFamily="34" charset="0"/>
              </a:rPr>
              <a:t>It was he who “gave gifts to people”; he appointed some to be apostles, others to be prophets, others to be evangelists, others to be pastors and teachers. </a:t>
            </a:r>
            <a:r>
              <a:rPr lang="en-US" b="1" i="0" baseline="30000" dirty="0">
                <a:solidFill>
                  <a:schemeClr val="tx2">
                    <a:lumMod val="40000"/>
                    <a:lumOff val="60000"/>
                  </a:schemeClr>
                </a:solidFill>
                <a:effectLst/>
                <a:latin typeface="Calibri" panose="020F0502020204030204" pitchFamily="34" charset="0"/>
                <a:cs typeface="Calibri" panose="020F0502020204030204" pitchFamily="34" charset="0"/>
              </a:rPr>
              <a:t>12 </a:t>
            </a:r>
            <a:r>
              <a:rPr lang="en-US" b="0" i="0" dirty="0">
                <a:solidFill>
                  <a:schemeClr val="tx2">
                    <a:lumMod val="40000"/>
                    <a:lumOff val="60000"/>
                  </a:schemeClr>
                </a:solidFill>
                <a:effectLst/>
                <a:latin typeface="Calibri" panose="020F0502020204030204" pitchFamily="34" charset="0"/>
                <a:cs typeface="Calibri" panose="020F0502020204030204" pitchFamily="34" charset="0"/>
              </a:rPr>
              <a:t>He did this to prepare all God's people for the work of Christian service, in order to build up the body of Christ. </a:t>
            </a:r>
            <a:endParaRPr lang="en-US" dirty="0">
              <a:solidFill>
                <a:schemeClr val="tx2">
                  <a:lumMod val="40000"/>
                  <a:lumOff val="60000"/>
                </a:schemeClr>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C45ACAF9-2581-6789-A965-2741DD2D9F70}"/>
              </a:ext>
            </a:extLst>
          </p:cNvPr>
          <p:cNvSpPr txBox="1"/>
          <p:nvPr/>
        </p:nvSpPr>
        <p:spPr>
          <a:xfrm>
            <a:off x="1727568" y="4111114"/>
            <a:ext cx="9078178" cy="1200329"/>
          </a:xfrm>
          <a:prstGeom prst="rect">
            <a:avLst/>
          </a:prstGeom>
          <a:noFill/>
        </p:spPr>
        <p:txBody>
          <a:bodyPr wrap="square" rtlCol="0">
            <a:spAutoFit/>
          </a:bodyPr>
          <a:lstStyle/>
          <a:p>
            <a:pPr algn="ctr"/>
            <a:r>
              <a:rPr lang="en-US" sz="7200" dirty="0">
                <a:solidFill>
                  <a:schemeClr val="accent2">
                    <a:lumMod val="50000"/>
                  </a:schemeClr>
                </a:solidFill>
                <a:latin typeface="Arial Black" panose="020B0A04020102020204" pitchFamily="34" charset="0"/>
              </a:rPr>
              <a:t>Introductions</a:t>
            </a:r>
          </a:p>
        </p:txBody>
      </p:sp>
    </p:spTree>
    <p:extLst>
      <p:ext uri="{BB962C8B-B14F-4D97-AF65-F5344CB8AC3E}">
        <p14:creationId xmlns:p14="http://schemas.microsoft.com/office/powerpoint/2010/main" val="251322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F27737A0-D7E0-4415-8E90-FD4F69E76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4"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5"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6"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7"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8"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9"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80"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1"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2"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3"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4"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5"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7" name="Group 86">
            <a:extLst>
              <a:ext uri="{FF2B5EF4-FFF2-40B4-BE49-F238E27FC236}">
                <a16:creationId xmlns:a16="http://schemas.microsoft.com/office/drawing/2014/main" id="{57D8AB18-1DD7-4D60-B9FA-190B47BB26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88"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9"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90"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91"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2"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3"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4"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5"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6"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7"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8"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9"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01" name="Rectangle 100">
            <a:extLst>
              <a:ext uri="{FF2B5EF4-FFF2-40B4-BE49-F238E27FC236}">
                <a16:creationId xmlns:a16="http://schemas.microsoft.com/office/drawing/2014/main" id="{4EB21FA6-8B6A-4699-8408-91E699800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3" name="Freeform 11">
            <a:extLst>
              <a:ext uri="{FF2B5EF4-FFF2-40B4-BE49-F238E27FC236}">
                <a16:creationId xmlns:a16="http://schemas.microsoft.com/office/drawing/2014/main" id="{664D6319-AE80-458F-A2C6-1F0351266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105" name="Rectangle 104">
            <a:extLst>
              <a:ext uri="{FF2B5EF4-FFF2-40B4-BE49-F238E27FC236}">
                <a16:creationId xmlns:a16="http://schemas.microsoft.com/office/drawing/2014/main" id="{5F305C72-8769-4E0F-B31D-F4B1C9DC9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7" name="Group 106">
            <a:extLst>
              <a:ext uri="{FF2B5EF4-FFF2-40B4-BE49-F238E27FC236}">
                <a16:creationId xmlns:a16="http://schemas.microsoft.com/office/drawing/2014/main" id="{72583CFC-05A3-4743-9A2E-7C2095B8D4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108" name="Freeform 11">
              <a:extLst>
                <a:ext uri="{FF2B5EF4-FFF2-40B4-BE49-F238E27FC236}">
                  <a16:creationId xmlns:a16="http://schemas.microsoft.com/office/drawing/2014/main" id="{9A751892-92F2-4CB4-BCAB-6D0AAF8F16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9" name="Freeform 12">
              <a:extLst>
                <a:ext uri="{FF2B5EF4-FFF2-40B4-BE49-F238E27FC236}">
                  <a16:creationId xmlns:a16="http://schemas.microsoft.com/office/drawing/2014/main" id="{5934046E-4D7C-4AA6-8633-29944553F1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0" name="Freeform 13">
              <a:extLst>
                <a:ext uri="{FF2B5EF4-FFF2-40B4-BE49-F238E27FC236}">
                  <a16:creationId xmlns:a16="http://schemas.microsoft.com/office/drawing/2014/main" id="{421462AB-19D6-42DB-A850-F35B82C7B8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11" name="Freeform 14">
              <a:extLst>
                <a:ext uri="{FF2B5EF4-FFF2-40B4-BE49-F238E27FC236}">
                  <a16:creationId xmlns:a16="http://schemas.microsoft.com/office/drawing/2014/main" id="{208D8C07-9637-45D3-9E40-7C5C40077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12" name="Freeform 15">
              <a:extLst>
                <a:ext uri="{FF2B5EF4-FFF2-40B4-BE49-F238E27FC236}">
                  <a16:creationId xmlns:a16="http://schemas.microsoft.com/office/drawing/2014/main" id="{883C90A1-D75A-4818-9F01-B4BF19D747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13" name="Freeform 16">
              <a:extLst>
                <a:ext uri="{FF2B5EF4-FFF2-40B4-BE49-F238E27FC236}">
                  <a16:creationId xmlns:a16="http://schemas.microsoft.com/office/drawing/2014/main" id="{8808F87B-C4B8-4084-BD89-E41A1A44E7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14" name="Freeform 17">
              <a:extLst>
                <a:ext uri="{FF2B5EF4-FFF2-40B4-BE49-F238E27FC236}">
                  <a16:creationId xmlns:a16="http://schemas.microsoft.com/office/drawing/2014/main" id="{E7FC0B23-1372-4455-98CE-E0FC7FF99A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15" name="Freeform 18">
              <a:extLst>
                <a:ext uri="{FF2B5EF4-FFF2-40B4-BE49-F238E27FC236}">
                  <a16:creationId xmlns:a16="http://schemas.microsoft.com/office/drawing/2014/main" id="{D14B79DD-45AC-487C-B361-0312B3C85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16" name="Freeform 19">
              <a:extLst>
                <a:ext uri="{FF2B5EF4-FFF2-40B4-BE49-F238E27FC236}">
                  <a16:creationId xmlns:a16="http://schemas.microsoft.com/office/drawing/2014/main" id="{CDA09C7F-7AF3-4B6C-BC42-92780A6827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17" name="Freeform 20">
              <a:extLst>
                <a:ext uri="{FF2B5EF4-FFF2-40B4-BE49-F238E27FC236}">
                  <a16:creationId xmlns:a16="http://schemas.microsoft.com/office/drawing/2014/main" id="{FF7EBDD4-71BF-4FAF-B00B-444F9AE20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18" name="Freeform 21">
              <a:extLst>
                <a:ext uri="{FF2B5EF4-FFF2-40B4-BE49-F238E27FC236}">
                  <a16:creationId xmlns:a16="http://schemas.microsoft.com/office/drawing/2014/main" id="{AF5E4290-F8B0-440E-A418-613A1552D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19" name="Freeform 22">
              <a:extLst>
                <a:ext uri="{FF2B5EF4-FFF2-40B4-BE49-F238E27FC236}">
                  <a16:creationId xmlns:a16="http://schemas.microsoft.com/office/drawing/2014/main" id="{FF0BF04A-FCC8-42BF-AD17-10F0ACB44D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21" name="Group 120">
            <a:extLst>
              <a:ext uri="{FF2B5EF4-FFF2-40B4-BE49-F238E27FC236}">
                <a16:creationId xmlns:a16="http://schemas.microsoft.com/office/drawing/2014/main" id="{506F0A57-55BB-457C-9C8C-3DEE71009A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122" name="Freeform 27">
              <a:extLst>
                <a:ext uri="{FF2B5EF4-FFF2-40B4-BE49-F238E27FC236}">
                  <a16:creationId xmlns:a16="http://schemas.microsoft.com/office/drawing/2014/main" id="{60DB408E-A426-4658-B39D-0BBF09463E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3" name="Freeform 28">
              <a:extLst>
                <a:ext uri="{FF2B5EF4-FFF2-40B4-BE49-F238E27FC236}">
                  <a16:creationId xmlns:a16="http://schemas.microsoft.com/office/drawing/2014/main" id="{BEFFABCA-CAA4-45E4-A7D4-DB3D2C864D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24" name="Freeform 29">
              <a:extLst>
                <a:ext uri="{FF2B5EF4-FFF2-40B4-BE49-F238E27FC236}">
                  <a16:creationId xmlns:a16="http://schemas.microsoft.com/office/drawing/2014/main" id="{99494AF8-97E4-4473-AA6E-B4AB1279E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25" name="Freeform 30">
              <a:extLst>
                <a:ext uri="{FF2B5EF4-FFF2-40B4-BE49-F238E27FC236}">
                  <a16:creationId xmlns:a16="http://schemas.microsoft.com/office/drawing/2014/main" id="{D05C67DC-0E54-4C69-90BE-8374C7E97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26" name="Freeform 31">
              <a:extLst>
                <a:ext uri="{FF2B5EF4-FFF2-40B4-BE49-F238E27FC236}">
                  <a16:creationId xmlns:a16="http://schemas.microsoft.com/office/drawing/2014/main" id="{B2B38B94-E895-4324-B699-EEF28E052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27" name="Freeform 32">
              <a:extLst>
                <a:ext uri="{FF2B5EF4-FFF2-40B4-BE49-F238E27FC236}">
                  <a16:creationId xmlns:a16="http://schemas.microsoft.com/office/drawing/2014/main" id="{41E77CC3-723C-4C87-A1BA-D8E35B8017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28" name="Freeform 33">
              <a:extLst>
                <a:ext uri="{FF2B5EF4-FFF2-40B4-BE49-F238E27FC236}">
                  <a16:creationId xmlns:a16="http://schemas.microsoft.com/office/drawing/2014/main" id="{CC5757E8-4CBE-4EA3-98AF-96361C9183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29" name="Freeform 34">
              <a:extLst>
                <a:ext uri="{FF2B5EF4-FFF2-40B4-BE49-F238E27FC236}">
                  <a16:creationId xmlns:a16="http://schemas.microsoft.com/office/drawing/2014/main" id="{51E4772B-9FB7-4AC7-B352-C444891670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30" name="Freeform 35">
              <a:extLst>
                <a:ext uri="{FF2B5EF4-FFF2-40B4-BE49-F238E27FC236}">
                  <a16:creationId xmlns:a16="http://schemas.microsoft.com/office/drawing/2014/main" id="{7F853444-696F-4B42-8C91-1F6EDD53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31" name="Freeform 36">
              <a:extLst>
                <a:ext uri="{FF2B5EF4-FFF2-40B4-BE49-F238E27FC236}">
                  <a16:creationId xmlns:a16="http://schemas.microsoft.com/office/drawing/2014/main" id="{CD1A3085-30B0-496B-B9D3-55280769A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32" name="Freeform 37">
              <a:extLst>
                <a:ext uri="{FF2B5EF4-FFF2-40B4-BE49-F238E27FC236}">
                  <a16:creationId xmlns:a16="http://schemas.microsoft.com/office/drawing/2014/main" id="{1B2519D7-F51F-4583-9B50-41B493C14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33" name="Freeform 38">
              <a:extLst>
                <a:ext uri="{FF2B5EF4-FFF2-40B4-BE49-F238E27FC236}">
                  <a16:creationId xmlns:a16="http://schemas.microsoft.com/office/drawing/2014/main" id="{6E1141E0-4F4D-4B40-BDB5-B2DD0FAEB3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p:cNvSpPr>
            <a:spLocks noGrp="1"/>
          </p:cNvSpPr>
          <p:nvPr>
            <p:ph type="ctrTitle"/>
          </p:nvPr>
        </p:nvSpPr>
        <p:spPr>
          <a:xfrm>
            <a:off x="6359304" y="624110"/>
            <a:ext cx="5145308" cy="1280890"/>
          </a:xfrm>
        </p:spPr>
        <p:txBody>
          <a:bodyPr vert="horz" lIns="91440" tIns="45720" rIns="91440" bIns="45720" rtlCol="0" anchor="t">
            <a:normAutofit/>
          </a:bodyPr>
          <a:lstStyle/>
          <a:p>
            <a:r>
              <a:rPr lang="en-US" sz="3200" b="1" dirty="0">
                <a:solidFill>
                  <a:schemeClr val="accent2">
                    <a:lumMod val="50000"/>
                  </a:schemeClr>
                </a:solidFill>
              </a:rPr>
              <a:t>Opposite Psychological Response</a:t>
            </a:r>
          </a:p>
        </p:txBody>
      </p:sp>
      <p:sp>
        <p:nvSpPr>
          <p:cNvPr id="135" name="Rectangle 134">
            <a:extLst>
              <a:ext uri="{FF2B5EF4-FFF2-40B4-BE49-F238E27FC236}">
                <a16:creationId xmlns:a16="http://schemas.microsoft.com/office/drawing/2014/main" id="{C5E0C91A-3F1D-43D7-9AB4-5D0A17D5C4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37" name="Freeform 11">
            <a:extLst>
              <a:ext uri="{FF2B5EF4-FFF2-40B4-BE49-F238E27FC236}">
                <a16:creationId xmlns:a16="http://schemas.microsoft.com/office/drawing/2014/main" id="{3A6C27A1-A438-4EC6-93BF-EC26F29BB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20484" name="Picture 4" descr="See the source image">
            <a:extLst>
              <a:ext uri="{FF2B5EF4-FFF2-40B4-BE49-F238E27FC236}">
                <a16:creationId xmlns:a16="http://schemas.microsoft.com/office/drawing/2014/main" id="{3FBC465C-D423-4AAB-6A78-38C882EB43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125" r="16881"/>
          <a:stretch/>
        </p:blipFill>
        <p:spPr bwMode="auto">
          <a:xfrm>
            <a:off x="-1554" y="1731"/>
            <a:ext cx="465585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6438191" y="2133600"/>
            <a:ext cx="5066419" cy="3777622"/>
          </a:xfrm>
        </p:spPr>
        <p:txBody>
          <a:bodyPr vert="horz" lIns="91440" tIns="45720" rIns="91440" bIns="45720" rtlCol="0">
            <a:normAutofit/>
          </a:bodyPr>
          <a:lstStyle/>
          <a:p>
            <a:pPr marL="457200" indent="-457200">
              <a:buClr>
                <a:schemeClr val="accent2">
                  <a:lumMod val="50000"/>
                </a:schemeClr>
              </a:buClr>
              <a:buFont typeface="Wingdings 3" charset="2"/>
              <a:buChar char=""/>
            </a:pPr>
            <a:r>
              <a:rPr lang="en-US" altLang="en-US" sz="2800" dirty="0">
                <a:solidFill>
                  <a:schemeClr val="accent2">
                    <a:lumMod val="50000"/>
                  </a:schemeClr>
                </a:solidFill>
              </a:rPr>
              <a:t>Anger &amp; Fear </a:t>
            </a:r>
          </a:p>
          <a:p>
            <a:pPr marL="457200" indent="-457200">
              <a:buClr>
                <a:schemeClr val="accent2">
                  <a:lumMod val="50000"/>
                </a:schemeClr>
              </a:buClr>
              <a:buFont typeface="Wingdings 3" charset="2"/>
              <a:buChar char=""/>
            </a:pPr>
            <a:r>
              <a:rPr lang="en-US" altLang="en-US" sz="2800" dirty="0">
                <a:solidFill>
                  <a:schemeClr val="accent2">
                    <a:lumMod val="50000"/>
                  </a:schemeClr>
                </a:solidFill>
              </a:rPr>
              <a:t>Anticipation &amp; Surprise</a:t>
            </a:r>
          </a:p>
          <a:p>
            <a:pPr marL="457200" indent="-457200">
              <a:buClr>
                <a:schemeClr val="accent2">
                  <a:lumMod val="50000"/>
                </a:schemeClr>
              </a:buClr>
              <a:buFont typeface="Wingdings 3" charset="2"/>
              <a:buChar char=""/>
            </a:pPr>
            <a:r>
              <a:rPr lang="en-US" altLang="en-US" sz="2800" dirty="0">
                <a:solidFill>
                  <a:schemeClr val="accent2">
                    <a:lumMod val="50000"/>
                  </a:schemeClr>
                </a:solidFill>
              </a:rPr>
              <a:t>Joy &amp; Sadness</a:t>
            </a:r>
            <a:endParaRPr lang="en-US" altLang="en-US" sz="2800" b="1" dirty="0">
              <a:solidFill>
                <a:schemeClr val="accent2">
                  <a:lumMod val="50000"/>
                </a:schemeClr>
              </a:solidFill>
            </a:endParaRPr>
          </a:p>
          <a:p>
            <a:pPr marL="457200" indent="-457200">
              <a:buClr>
                <a:schemeClr val="accent2">
                  <a:lumMod val="50000"/>
                </a:schemeClr>
              </a:buClr>
              <a:buFont typeface="Wingdings 3" charset="2"/>
              <a:buChar char=""/>
            </a:pPr>
            <a:r>
              <a:rPr lang="en-US" altLang="en-US" sz="2800" dirty="0">
                <a:solidFill>
                  <a:schemeClr val="accent2">
                    <a:lumMod val="50000"/>
                  </a:schemeClr>
                </a:solidFill>
              </a:rPr>
              <a:t>Disgust &amp; Trust</a:t>
            </a:r>
          </a:p>
          <a:p>
            <a:pPr>
              <a:buFont typeface="Wingdings 3" charset="2"/>
              <a:buChar char=""/>
            </a:pPr>
            <a:endParaRPr lang="en-US" altLang="en-US" i="1" dirty="0">
              <a:solidFill>
                <a:schemeClr val="tx1">
                  <a:lumMod val="75000"/>
                  <a:lumOff val="25000"/>
                </a:schemeClr>
              </a:solidFill>
            </a:endParaRPr>
          </a:p>
        </p:txBody>
      </p:sp>
      <p:sp>
        <p:nvSpPr>
          <p:cNvPr id="4" name="TextBox 3">
            <a:extLst>
              <a:ext uri="{FF2B5EF4-FFF2-40B4-BE49-F238E27FC236}">
                <a16:creationId xmlns:a16="http://schemas.microsoft.com/office/drawing/2014/main" id="{61E4A843-7D74-6120-4279-B3C093E7B21A}"/>
              </a:ext>
            </a:extLst>
          </p:cNvPr>
          <p:cNvSpPr txBox="1"/>
          <p:nvPr/>
        </p:nvSpPr>
        <p:spPr>
          <a:xfrm>
            <a:off x="6307874" y="4862801"/>
            <a:ext cx="4080021" cy="461665"/>
          </a:xfrm>
          <a:prstGeom prst="rect">
            <a:avLst/>
          </a:prstGeom>
          <a:noFill/>
        </p:spPr>
        <p:txBody>
          <a:bodyPr wrap="square" rtlCol="0">
            <a:spAutoFit/>
          </a:bodyPr>
          <a:lstStyle/>
          <a:p>
            <a:pPr algn="ctr"/>
            <a:r>
              <a:rPr lang="en-US" sz="2400" b="1" dirty="0">
                <a:solidFill>
                  <a:schemeClr val="accent2">
                    <a:lumMod val="50000"/>
                  </a:schemeClr>
                </a:solidFill>
              </a:rPr>
              <a:t>How we respond matters!</a:t>
            </a:r>
          </a:p>
        </p:txBody>
      </p:sp>
      <p:sp>
        <p:nvSpPr>
          <p:cNvPr id="64" name="TextBox 63">
            <a:extLst>
              <a:ext uri="{FF2B5EF4-FFF2-40B4-BE49-F238E27FC236}">
                <a16:creationId xmlns:a16="http://schemas.microsoft.com/office/drawing/2014/main" id="{CC85BAEC-2EED-DA62-DBDE-D1D91178CB39}"/>
              </a:ext>
            </a:extLst>
          </p:cNvPr>
          <p:cNvSpPr txBox="1"/>
          <p:nvPr/>
        </p:nvSpPr>
        <p:spPr>
          <a:xfrm>
            <a:off x="22373" y="4808386"/>
            <a:ext cx="4611199" cy="1384995"/>
          </a:xfrm>
          <a:prstGeom prst="rect">
            <a:avLst/>
          </a:prstGeom>
          <a:noFill/>
        </p:spPr>
        <p:txBody>
          <a:bodyPr wrap="square">
            <a:spAutoFit/>
          </a:bodyPr>
          <a:lstStyle/>
          <a:p>
            <a:pPr algn="ctr"/>
            <a:r>
              <a:rPr lang="en-US" sz="1400" b="0" i="1" dirty="0">
                <a:solidFill>
                  <a:schemeClr val="accent2">
                    <a:lumMod val="50000"/>
                  </a:schemeClr>
                </a:solidFill>
                <a:effectLst/>
                <a:latin typeface="Times New Roman" panose="02020603050405020304" pitchFamily="18" charset="0"/>
                <a:cs typeface="Times New Roman" panose="02020603050405020304" pitchFamily="18" charset="0"/>
              </a:rPr>
              <a:t>James 1:19-20 (NIV)</a:t>
            </a:r>
          </a:p>
          <a:p>
            <a:pPr algn="ctr"/>
            <a:endParaRPr lang="en-US" sz="1400" b="0" i="1" dirty="0">
              <a:solidFill>
                <a:schemeClr val="accent2">
                  <a:lumMod val="50000"/>
                </a:schemeClr>
              </a:solidFill>
              <a:effectLst/>
              <a:latin typeface="Times New Roman" panose="02020603050405020304" pitchFamily="18" charset="0"/>
              <a:cs typeface="Times New Roman" panose="02020603050405020304" pitchFamily="18" charset="0"/>
            </a:endParaRPr>
          </a:p>
          <a:p>
            <a:pPr algn="ctr"/>
            <a:r>
              <a:rPr lang="en-US" sz="1400" b="1" i="1" baseline="30000" dirty="0">
                <a:solidFill>
                  <a:schemeClr val="accent2">
                    <a:lumMod val="50000"/>
                  </a:schemeClr>
                </a:solidFill>
                <a:effectLst/>
                <a:latin typeface="Times New Roman" panose="02020603050405020304" pitchFamily="18" charset="0"/>
                <a:cs typeface="Times New Roman" panose="02020603050405020304" pitchFamily="18" charset="0"/>
              </a:rPr>
              <a:t>19 </a:t>
            </a:r>
            <a:r>
              <a:rPr lang="en-US" sz="1400" b="0" i="1" dirty="0">
                <a:solidFill>
                  <a:schemeClr val="accent2">
                    <a:lumMod val="50000"/>
                  </a:schemeClr>
                </a:solidFill>
                <a:effectLst/>
                <a:latin typeface="Times New Roman" panose="02020603050405020304" pitchFamily="18" charset="0"/>
                <a:cs typeface="Times New Roman" panose="02020603050405020304" pitchFamily="18" charset="0"/>
              </a:rPr>
              <a:t>My dear brothers and sisters, take note of this: </a:t>
            </a:r>
            <a:br>
              <a:rPr lang="en-US" sz="1400" b="0" i="1" dirty="0">
                <a:solidFill>
                  <a:schemeClr val="accent2">
                    <a:lumMod val="50000"/>
                  </a:schemeClr>
                </a:solidFill>
                <a:effectLst/>
                <a:latin typeface="Times New Roman" panose="02020603050405020304" pitchFamily="18" charset="0"/>
                <a:cs typeface="Times New Roman" panose="02020603050405020304" pitchFamily="18" charset="0"/>
              </a:rPr>
            </a:br>
            <a:r>
              <a:rPr lang="en-US" sz="1400" b="0" i="1" dirty="0">
                <a:solidFill>
                  <a:schemeClr val="accent2">
                    <a:lumMod val="50000"/>
                  </a:schemeClr>
                </a:solidFill>
                <a:effectLst/>
                <a:latin typeface="Times New Roman" panose="02020603050405020304" pitchFamily="18" charset="0"/>
                <a:cs typeface="Times New Roman" panose="02020603050405020304" pitchFamily="18" charset="0"/>
              </a:rPr>
              <a:t>Everyone should be quick to listen, slow to speak </a:t>
            </a:r>
            <a:br>
              <a:rPr lang="en-US" sz="1400" b="0" i="1" dirty="0">
                <a:solidFill>
                  <a:schemeClr val="accent2">
                    <a:lumMod val="50000"/>
                  </a:schemeClr>
                </a:solidFill>
                <a:effectLst/>
                <a:latin typeface="Times New Roman" panose="02020603050405020304" pitchFamily="18" charset="0"/>
                <a:cs typeface="Times New Roman" panose="02020603050405020304" pitchFamily="18" charset="0"/>
              </a:rPr>
            </a:br>
            <a:r>
              <a:rPr lang="en-US" sz="1400" b="0" i="1" dirty="0">
                <a:solidFill>
                  <a:schemeClr val="accent2">
                    <a:lumMod val="50000"/>
                  </a:schemeClr>
                </a:solidFill>
                <a:effectLst/>
                <a:latin typeface="Times New Roman" panose="02020603050405020304" pitchFamily="18" charset="0"/>
                <a:cs typeface="Times New Roman" panose="02020603050405020304" pitchFamily="18" charset="0"/>
              </a:rPr>
              <a:t>and slow to become angry, </a:t>
            </a:r>
            <a:r>
              <a:rPr lang="en-US" sz="1400" b="1" i="1" baseline="30000" dirty="0">
                <a:solidFill>
                  <a:schemeClr val="accent2">
                    <a:lumMod val="50000"/>
                  </a:schemeClr>
                </a:solidFill>
                <a:effectLst/>
                <a:latin typeface="Times New Roman" panose="02020603050405020304" pitchFamily="18" charset="0"/>
                <a:cs typeface="Times New Roman" panose="02020603050405020304" pitchFamily="18" charset="0"/>
              </a:rPr>
              <a:t>20 </a:t>
            </a:r>
            <a:r>
              <a:rPr lang="en-US" sz="1400" b="0" i="1" dirty="0">
                <a:solidFill>
                  <a:schemeClr val="accent2">
                    <a:lumMod val="50000"/>
                  </a:schemeClr>
                </a:solidFill>
                <a:effectLst/>
                <a:latin typeface="Times New Roman" panose="02020603050405020304" pitchFamily="18" charset="0"/>
                <a:cs typeface="Times New Roman" panose="02020603050405020304" pitchFamily="18" charset="0"/>
              </a:rPr>
              <a:t>because human anger </a:t>
            </a:r>
            <a:br>
              <a:rPr lang="en-US" sz="1400" b="0" i="1" dirty="0">
                <a:solidFill>
                  <a:schemeClr val="accent2">
                    <a:lumMod val="50000"/>
                  </a:schemeClr>
                </a:solidFill>
                <a:effectLst/>
                <a:latin typeface="Times New Roman" panose="02020603050405020304" pitchFamily="18" charset="0"/>
                <a:cs typeface="Times New Roman" panose="02020603050405020304" pitchFamily="18" charset="0"/>
              </a:rPr>
            </a:br>
            <a:r>
              <a:rPr lang="en-US" sz="1400" b="0" i="1" dirty="0">
                <a:solidFill>
                  <a:schemeClr val="accent2">
                    <a:lumMod val="50000"/>
                  </a:schemeClr>
                </a:solidFill>
                <a:effectLst/>
                <a:latin typeface="Times New Roman" panose="02020603050405020304" pitchFamily="18" charset="0"/>
                <a:cs typeface="Times New Roman" panose="02020603050405020304" pitchFamily="18" charset="0"/>
              </a:rPr>
              <a:t>does not produce the righteousness that God desires</a:t>
            </a:r>
            <a:r>
              <a:rPr lang="en-US" sz="1400" b="0" i="0" dirty="0">
                <a:solidFill>
                  <a:srgbClr val="000000"/>
                </a:solidFill>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5422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5242" y="441016"/>
            <a:ext cx="7766936" cy="663546"/>
          </a:xfrm>
        </p:spPr>
        <p:txBody>
          <a:bodyPr>
            <a:normAutofit/>
          </a:bodyPr>
          <a:lstStyle/>
          <a:p>
            <a:pPr algn="ctr"/>
            <a:r>
              <a:rPr lang="en-US" altLang="en-US" sz="3200" b="1" dirty="0">
                <a:solidFill>
                  <a:schemeClr val="accent2">
                    <a:lumMod val="50000"/>
                  </a:schemeClr>
                </a:solidFill>
              </a:rPr>
              <a:t>Elements of Emotional Intelligence</a:t>
            </a:r>
            <a:endParaRPr lang="en-US" sz="3200" b="1" dirty="0">
              <a:solidFill>
                <a:schemeClr val="accent2">
                  <a:lumMod val="50000"/>
                </a:schemeClr>
              </a:solidFill>
            </a:endParaRPr>
          </a:p>
        </p:txBody>
      </p:sp>
      <p:sp>
        <p:nvSpPr>
          <p:cNvPr id="3" name="Subtitle 2"/>
          <p:cNvSpPr>
            <a:spLocks noGrp="1"/>
          </p:cNvSpPr>
          <p:nvPr>
            <p:ph type="subTitle" idx="1"/>
          </p:nvPr>
        </p:nvSpPr>
        <p:spPr>
          <a:xfrm>
            <a:off x="2640542" y="5489677"/>
            <a:ext cx="8675158" cy="802968"/>
          </a:xfrm>
        </p:spPr>
        <p:txBody>
          <a:bodyPr>
            <a:noAutofit/>
          </a:bodyPr>
          <a:lstStyle/>
          <a:p>
            <a:pPr algn="l"/>
            <a:endParaRPr lang="en-US" altLang="en-US" sz="1600" i="1" dirty="0"/>
          </a:p>
          <a:p>
            <a:pPr algn="l"/>
            <a:r>
              <a:rPr lang="en-US" altLang="en-US" sz="1600" i="1" dirty="0">
                <a:solidFill>
                  <a:schemeClr val="accent2">
                    <a:lumMod val="50000"/>
                  </a:schemeClr>
                </a:solidFill>
              </a:rPr>
              <a:t>Goleman, D.(1995). Emotional Intelligence. NY: Bantam Books.</a:t>
            </a:r>
          </a:p>
        </p:txBody>
      </p:sp>
      <p:pic>
        <p:nvPicPr>
          <p:cNvPr id="21508" name="Picture 4" descr="See the source image">
            <a:extLst>
              <a:ext uri="{FF2B5EF4-FFF2-40B4-BE49-F238E27FC236}">
                <a16:creationId xmlns:a16="http://schemas.microsoft.com/office/drawing/2014/main" id="{68D20AB7-FBA1-3E43-56C7-328BD5D49C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630" y="1118282"/>
            <a:ext cx="2743070" cy="2669921"/>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a:extLst>
              <a:ext uri="{FF2B5EF4-FFF2-40B4-BE49-F238E27FC236}">
                <a16:creationId xmlns:a16="http://schemas.microsoft.com/office/drawing/2014/main" id="{3CD3A07F-A245-ED99-372B-3B0E94B93B8E}"/>
              </a:ext>
            </a:extLst>
          </p:cNvPr>
          <p:cNvSpPr txBox="1">
            <a:spLocks/>
          </p:cNvSpPr>
          <p:nvPr/>
        </p:nvSpPr>
        <p:spPr>
          <a:xfrm>
            <a:off x="2145242" y="1660936"/>
            <a:ext cx="6674293" cy="286261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914400" lvl="1" indent="-457200">
              <a:buClr>
                <a:schemeClr val="accent2">
                  <a:lumMod val="50000"/>
                </a:schemeClr>
              </a:buClr>
            </a:pPr>
            <a:r>
              <a:rPr lang="en-US" sz="2800" dirty="0">
                <a:solidFill>
                  <a:schemeClr val="accent2">
                    <a:lumMod val="50000"/>
                  </a:schemeClr>
                </a:solidFill>
              </a:rPr>
              <a:t>Know</a:t>
            </a:r>
            <a:r>
              <a:rPr lang="en-US" sz="2800" b="1" dirty="0">
                <a:solidFill>
                  <a:schemeClr val="accent2">
                    <a:lumMod val="50000"/>
                  </a:schemeClr>
                </a:solidFill>
              </a:rPr>
              <a:t>ing</a:t>
            </a:r>
            <a:r>
              <a:rPr lang="en-US" sz="2800" dirty="0">
                <a:solidFill>
                  <a:schemeClr val="accent2">
                    <a:lumMod val="50000"/>
                  </a:schemeClr>
                </a:solidFill>
              </a:rPr>
              <a:t> Emotions</a:t>
            </a:r>
          </a:p>
          <a:p>
            <a:pPr marL="914400" lvl="1" indent="-457200">
              <a:buClr>
                <a:schemeClr val="accent2">
                  <a:lumMod val="50000"/>
                </a:schemeClr>
              </a:buClr>
            </a:pPr>
            <a:r>
              <a:rPr lang="en-US" sz="2800" dirty="0">
                <a:solidFill>
                  <a:schemeClr val="accent2">
                    <a:lumMod val="50000"/>
                  </a:schemeClr>
                </a:solidFill>
              </a:rPr>
              <a:t>Manag</a:t>
            </a:r>
            <a:r>
              <a:rPr lang="en-US" sz="2800" b="1" dirty="0">
                <a:solidFill>
                  <a:schemeClr val="accent2">
                    <a:lumMod val="50000"/>
                  </a:schemeClr>
                </a:solidFill>
              </a:rPr>
              <a:t>ing</a:t>
            </a:r>
            <a:r>
              <a:rPr lang="en-US" sz="2800" dirty="0">
                <a:solidFill>
                  <a:schemeClr val="accent2">
                    <a:lumMod val="50000"/>
                  </a:schemeClr>
                </a:solidFill>
              </a:rPr>
              <a:t> Emotions</a:t>
            </a:r>
          </a:p>
          <a:p>
            <a:pPr marL="914400" lvl="1" indent="-457200">
              <a:buClr>
                <a:schemeClr val="accent2">
                  <a:lumMod val="50000"/>
                </a:schemeClr>
              </a:buClr>
            </a:pPr>
            <a:r>
              <a:rPr lang="en-US" sz="2800" dirty="0">
                <a:solidFill>
                  <a:schemeClr val="accent2">
                    <a:lumMod val="50000"/>
                  </a:schemeClr>
                </a:solidFill>
              </a:rPr>
              <a:t>Self-Motivat</a:t>
            </a:r>
            <a:r>
              <a:rPr lang="en-US" sz="2800" b="1" dirty="0">
                <a:solidFill>
                  <a:schemeClr val="accent2">
                    <a:lumMod val="50000"/>
                  </a:schemeClr>
                </a:solidFill>
              </a:rPr>
              <a:t>ing</a:t>
            </a:r>
            <a:r>
              <a:rPr lang="en-US" sz="2800" dirty="0">
                <a:solidFill>
                  <a:schemeClr val="accent2">
                    <a:lumMod val="50000"/>
                  </a:schemeClr>
                </a:solidFill>
              </a:rPr>
              <a:t> Emotions</a:t>
            </a:r>
          </a:p>
          <a:p>
            <a:pPr marL="914400" lvl="1" indent="-457200">
              <a:buClr>
                <a:schemeClr val="accent2">
                  <a:lumMod val="50000"/>
                </a:schemeClr>
              </a:buClr>
            </a:pPr>
            <a:r>
              <a:rPr lang="en-US" sz="2800" dirty="0">
                <a:solidFill>
                  <a:schemeClr val="accent2">
                    <a:lumMod val="50000"/>
                  </a:schemeClr>
                </a:solidFill>
              </a:rPr>
              <a:t>Recogniz</a:t>
            </a:r>
            <a:r>
              <a:rPr lang="en-US" sz="2800" b="1" dirty="0">
                <a:solidFill>
                  <a:schemeClr val="accent2">
                    <a:lumMod val="50000"/>
                  </a:schemeClr>
                </a:solidFill>
              </a:rPr>
              <a:t>ing</a:t>
            </a:r>
            <a:r>
              <a:rPr lang="en-US" sz="2800" dirty="0">
                <a:solidFill>
                  <a:schemeClr val="accent2">
                    <a:lumMod val="50000"/>
                  </a:schemeClr>
                </a:solidFill>
              </a:rPr>
              <a:t> Emotions in Others</a:t>
            </a:r>
          </a:p>
          <a:p>
            <a:pPr marL="914400" lvl="1" indent="-457200">
              <a:buClr>
                <a:schemeClr val="accent2">
                  <a:lumMod val="50000"/>
                </a:schemeClr>
              </a:buClr>
            </a:pPr>
            <a:r>
              <a:rPr lang="en-US" sz="2800" dirty="0">
                <a:solidFill>
                  <a:schemeClr val="accent2">
                    <a:lumMod val="50000"/>
                  </a:schemeClr>
                </a:solidFill>
              </a:rPr>
              <a:t>Handl</a:t>
            </a:r>
            <a:r>
              <a:rPr lang="en-US" sz="2800" b="1" dirty="0">
                <a:solidFill>
                  <a:schemeClr val="accent2">
                    <a:lumMod val="50000"/>
                  </a:schemeClr>
                </a:solidFill>
              </a:rPr>
              <a:t>ing</a:t>
            </a:r>
            <a:r>
              <a:rPr lang="en-US" sz="2800" dirty="0">
                <a:solidFill>
                  <a:schemeClr val="accent2">
                    <a:lumMod val="50000"/>
                  </a:schemeClr>
                </a:solidFill>
              </a:rPr>
              <a:t> Relationships</a:t>
            </a:r>
          </a:p>
          <a:p>
            <a:pPr marL="914400" lvl="1" indent="-457200">
              <a:buClr>
                <a:schemeClr val="accent2">
                  <a:lumMod val="50000"/>
                </a:schemeClr>
              </a:buClr>
            </a:pPr>
            <a:endParaRPr lang="en-US" sz="2400" dirty="0">
              <a:solidFill>
                <a:schemeClr val="accent2">
                  <a:lumMod val="50000"/>
                </a:schemeClr>
              </a:solidFill>
            </a:endParaRPr>
          </a:p>
        </p:txBody>
      </p:sp>
    </p:spTree>
    <p:extLst>
      <p:ext uri="{BB962C8B-B14F-4D97-AF65-F5344CB8AC3E}">
        <p14:creationId xmlns:p14="http://schemas.microsoft.com/office/powerpoint/2010/main" val="259812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21508"/>
                                        </p:tgtEl>
                                        <p:attrNameLst>
                                          <p:attrName>style.visibility</p:attrName>
                                        </p:attrNameLst>
                                      </p:cBhvr>
                                      <p:to>
                                        <p:strVal val="visible"/>
                                      </p:to>
                                    </p:set>
                                    <p:animEffect transition="in" filter="wheel(1)">
                                      <p:cBhvr>
                                        <p:cTn id="42" dur="20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AC899-5C4A-D804-9666-E4FCBA2443CE}"/>
              </a:ext>
            </a:extLst>
          </p:cNvPr>
          <p:cNvSpPr>
            <a:spLocks noGrp="1"/>
          </p:cNvSpPr>
          <p:nvPr>
            <p:ph type="title"/>
          </p:nvPr>
        </p:nvSpPr>
        <p:spPr>
          <a:xfrm>
            <a:off x="363794" y="658762"/>
            <a:ext cx="11700387" cy="540774"/>
          </a:xfrm>
        </p:spPr>
        <p:txBody>
          <a:bodyPr>
            <a:normAutofit fontScale="90000"/>
          </a:bodyPr>
          <a:lstStyle/>
          <a:p>
            <a:pPr algn="ctr"/>
            <a:r>
              <a:rPr lang="en-US" b="1" dirty="0">
                <a:solidFill>
                  <a:schemeClr val="accent2">
                    <a:lumMod val="50000"/>
                  </a:schemeClr>
                </a:solidFill>
              </a:rPr>
              <a:t>Questions &amp; Answers</a:t>
            </a:r>
            <a:br>
              <a:rPr lang="en-US" b="1" dirty="0">
                <a:solidFill>
                  <a:schemeClr val="accent2">
                    <a:lumMod val="50000"/>
                  </a:schemeClr>
                </a:solidFill>
              </a:rPr>
            </a:br>
            <a:br>
              <a:rPr lang="en-US" b="1" dirty="0">
                <a:solidFill>
                  <a:schemeClr val="accent2">
                    <a:lumMod val="50000"/>
                  </a:schemeClr>
                </a:solidFill>
              </a:rPr>
            </a:br>
            <a:br>
              <a:rPr lang="en-US" b="1" dirty="0">
                <a:solidFill>
                  <a:schemeClr val="accent2">
                    <a:lumMod val="50000"/>
                  </a:schemeClr>
                </a:solidFill>
              </a:rPr>
            </a:br>
            <a:br>
              <a:rPr lang="en-US" b="1" dirty="0">
                <a:solidFill>
                  <a:schemeClr val="accent2">
                    <a:lumMod val="50000"/>
                  </a:schemeClr>
                </a:solidFill>
              </a:rPr>
            </a:br>
            <a:br>
              <a:rPr lang="en-US" b="1" dirty="0">
                <a:solidFill>
                  <a:schemeClr val="accent2">
                    <a:lumMod val="50000"/>
                  </a:schemeClr>
                </a:solidFill>
              </a:rPr>
            </a:br>
            <a:br>
              <a:rPr lang="en-US" b="1" dirty="0">
                <a:solidFill>
                  <a:schemeClr val="accent2">
                    <a:lumMod val="50000"/>
                  </a:schemeClr>
                </a:solidFill>
              </a:rPr>
            </a:br>
            <a:br>
              <a:rPr lang="en-US" b="1" dirty="0">
                <a:solidFill>
                  <a:schemeClr val="accent2">
                    <a:lumMod val="50000"/>
                  </a:schemeClr>
                </a:solidFill>
              </a:rPr>
            </a:br>
            <a:br>
              <a:rPr lang="en-US" b="1" dirty="0">
                <a:solidFill>
                  <a:schemeClr val="accent2">
                    <a:lumMod val="50000"/>
                  </a:schemeClr>
                </a:solidFill>
              </a:rPr>
            </a:br>
            <a:br>
              <a:rPr lang="en-US" b="1" dirty="0">
                <a:solidFill>
                  <a:schemeClr val="accent2">
                    <a:lumMod val="50000"/>
                  </a:schemeClr>
                </a:solidFill>
              </a:rPr>
            </a:br>
            <a:br>
              <a:rPr lang="en-US" b="1" dirty="0">
                <a:solidFill>
                  <a:schemeClr val="accent2">
                    <a:lumMod val="50000"/>
                  </a:schemeClr>
                </a:solidFill>
              </a:rPr>
            </a:br>
            <a:endParaRPr lang="en-US" b="1" dirty="0">
              <a:solidFill>
                <a:schemeClr val="accent2">
                  <a:lumMod val="50000"/>
                </a:schemeClr>
              </a:solidFill>
            </a:endParaRPr>
          </a:p>
        </p:txBody>
      </p:sp>
      <p:pic>
        <p:nvPicPr>
          <p:cNvPr id="1028" name="Picture 4" descr="See the source image">
            <a:extLst>
              <a:ext uri="{FF2B5EF4-FFF2-40B4-BE49-F238E27FC236}">
                <a16:creationId xmlns:a16="http://schemas.microsoft.com/office/drawing/2014/main" id="{3CA36A01-66C1-E57D-C963-27A0A72185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7493" y="1285567"/>
            <a:ext cx="6167591" cy="411172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1F8F24B-6A88-5B67-28C9-1B9E77C43133}"/>
              </a:ext>
            </a:extLst>
          </p:cNvPr>
          <p:cNvSpPr txBox="1"/>
          <p:nvPr/>
        </p:nvSpPr>
        <p:spPr>
          <a:xfrm>
            <a:off x="1543665" y="5555226"/>
            <a:ext cx="9153832" cy="769441"/>
          </a:xfrm>
          <a:prstGeom prst="rect">
            <a:avLst/>
          </a:prstGeom>
          <a:noFill/>
        </p:spPr>
        <p:txBody>
          <a:bodyPr wrap="square" rtlCol="0">
            <a:spAutoFit/>
          </a:bodyPr>
          <a:lstStyle/>
          <a:p>
            <a:pPr algn="ctr"/>
            <a:r>
              <a:rPr lang="en-US" sz="4400" b="1" dirty="0">
                <a:solidFill>
                  <a:schemeClr val="accent2">
                    <a:lumMod val="50000"/>
                  </a:schemeClr>
                </a:solidFill>
              </a:rPr>
              <a:t>~Break~</a:t>
            </a:r>
            <a:endParaRPr lang="en-US" sz="4400" dirty="0"/>
          </a:p>
        </p:txBody>
      </p:sp>
    </p:spTree>
    <p:extLst>
      <p:ext uri="{BB962C8B-B14F-4D97-AF65-F5344CB8AC3E}">
        <p14:creationId xmlns:p14="http://schemas.microsoft.com/office/powerpoint/2010/main" val="11080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circle(in)">
                                      <p:cBhvr>
                                        <p:cTn id="7" dur="20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F27737A0-D7E0-4415-8E90-FD4F69E76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4"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5"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6"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7"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8"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9"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80"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1"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2"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3"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4"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5"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7" name="Group 86">
            <a:extLst>
              <a:ext uri="{FF2B5EF4-FFF2-40B4-BE49-F238E27FC236}">
                <a16:creationId xmlns:a16="http://schemas.microsoft.com/office/drawing/2014/main" id="{57D8AB18-1DD7-4D60-B9FA-190B47BB26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88"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9"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90"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91"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2"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3"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4"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5"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6"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7"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8"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9"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01" name="Rectangle 100">
            <a:extLst>
              <a:ext uri="{FF2B5EF4-FFF2-40B4-BE49-F238E27FC236}">
                <a16:creationId xmlns:a16="http://schemas.microsoft.com/office/drawing/2014/main" id="{4EB21FA6-8B6A-4699-8408-91E699800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3" name="Freeform 6">
            <a:extLst>
              <a:ext uri="{FF2B5EF4-FFF2-40B4-BE49-F238E27FC236}">
                <a16:creationId xmlns:a16="http://schemas.microsoft.com/office/drawing/2014/main" id="{BA1AABB7-0FD0-4445-8B8B-7A0C680C5C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2" name="Title 1">
            <a:extLst>
              <a:ext uri="{FF2B5EF4-FFF2-40B4-BE49-F238E27FC236}">
                <a16:creationId xmlns:a16="http://schemas.microsoft.com/office/drawing/2014/main" id="{174FD6A9-0ADC-EC1F-2E8F-A8A5E293C00D}"/>
              </a:ext>
            </a:extLst>
          </p:cNvPr>
          <p:cNvSpPr>
            <a:spLocks noGrp="1"/>
          </p:cNvSpPr>
          <p:nvPr>
            <p:ph type="title"/>
          </p:nvPr>
        </p:nvSpPr>
        <p:spPr>
          <a:xfrm>
            <a:off x="2589213" y="5622925"/>
            <a:ext cx="8915399" cy="823448"/>
          </a:xfrm>
        </p:spPr>
        <p:txBody>
          <a:bodyPr vert="horz" lIns="91440" tIns="45720" rIns="91440" bIns="45720" rtlCol="0" anchor="b">
            <a:normAutofit/>
          </a:bodyPr>
          <a:lstStyle/>
          <a:p>
            <a:pPr algn="ctr"/>
            <a:r>
              <a:rPr lang="en-US" sz="4100" b="1" dirty="0">
                <a:solidFill>
                  <a:schemeClr val="accent2">
                    <a:lumMod val="50000"/>
                  </a:schemeClr>
                </a:solidFill>
              </a:rPr>
              <a:t>Knowing &amp; Caring for Ourselves</a:t>
            </a:r>
            <a:r>
              <a:rPr lang="en-US" sz="4100" dirty="0"/>
              <a:t>		</a:t>
            </a:r>
          </a:p>
        </p:txBody>
      </p:sp>
      <p:pic>
        <p:nvPicPr>
          <p:cNvPr id="22534" name="Picture 6" descr="See the source image">
            <a:extLst>
              <a:ext uri="{FF2B5EF4-FFF2-40B4-BE49-F238E27FC236}">
                <a16:creationId xmlns:a16="http://schemas.microsoft.com/office/drawing/2014/main" id="{906CD065-771F-39F2-AF41-291CA1B497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3214" y="427419"/>
            <a:ext cx="7730743" cy="5153829"/>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3EF48D5-3B1C-BD18-2CA0-8576F8F50E74}"/>
              </a:ext>
            </a:extLst>
          </p:cNvPr>
          <p:cNvSpPr txBox="1"/>
          <p:nvPr/>
        </p:nvSpPr>
        <p:spPr>
          <a:xfrm>
            <a:off x="3467753" y="902007"/>
            <a:ext cx="2743201" cy="3754874"/>
          </a:xfrm>
          <a:prstGeom prst="rect">
            <a:avLst/>
          </a:prstGeom>
          <a:noFill/>
        </p:spPr>
        <p:txBody>
          <a:bodyPr wrap="square" rtlCol="0">
            <a:spAutoFit/>
          </a:bodyPr>
          <a:lstStyle/>
          <a:p>
            <a:pPr algn="l"/>
            <a:r>
              <a:rPr lang="en-US" sz="2200" b="0" i="0" dirty="0">
                <a:solidFill>
                  <a:schemeClr val="bg2">
                    <a:lumMod val="25000"/>
                  </a:schemeClr>
                </a:solidFill>
                <a:effectLst/>
                <a:latin typeface="Freestyle Script" panose="030804020302050B0404" pitchFamily="66" charset="0"/>
              </a:rPr>
              <a:t>1 Corinthians 6:19-20 NIV</a:t>
            </a:r>
          </a:p>
          <a:p>
            <a:pPr algn="l"/>
            <a:endParaRPr lang="en-US" sz="2200" b="0" i="0" dirty="0">
              <a:solidFill>
                <a:schemeClr val="bg2">
                  <a:lumMod val="25000"/>
                </a:schemeClr>
              </a:solidFill>
              <a:effectLst/>
              <a:latin typeface="Freestyle Script" panose="030804020302050B0404" pitchFamily="66" charset="0"/>
            </a:endParaRPr>
          </a:p>
          <a:p>
            <a:pPr algn="l"/>
            <a:r>
              <a:rPr lang="en-US" sz="2200" b="1" i="0" baseline="30000" dirty="0">
                <a:solidFill>
                  <a:schemeClr val="bg2">
                    <a:lumMod val="25000"/>
                  </a:schemeClr>
                </a:solidFill>
                <a:effectLst/>
                <a:latin typeface="Freestyle Script" panose="030804020302050B0404" pitchFamily="66" charset="0"/>
              </a:rPr>
              <a:t>19 </a:t>
            </a:r>
            <a:r>
              <a:rPr lang="en-US" sz="2200" b="0" i="0" dirty="0">
                <a:solidFill>
                  <a:schemeClr val="bg2">
                    <a:lumMod val="25000"/>
                  </a:schemeClr>
                </a:solidFill>
                <a:effectLst/>
                <a:latin typeface="Freestyle Script" panose="030804020302050B0404" pitchFamily="66" charset="0"/>
              </a:rPr>
              <a:t>Do you not know that your bodies are temples of the Holy Spirit, who is in you, whom you have received from God? </a:t>
            </a:r>
            <a:br>
              <a:rPr lang="en-US" sz="2200" b="0" i="0" dirty="0">
                <a:solidFill>
                  <a:schemeClr val="bg2">
                    <a:lumMod val="25000"/>
                  </a:schemeClr>
                </a:solidFill>
                <a:effectLst/>
                <a:latin typeface="Freestyle Script" panose="030804020302050B0404" pitchFamily="66" charset="0"/>
              </a:rPr>
            </a:br>
            <a:r>
              <a:rPr lang="en-US" sz="2200" b="0" i="0" dirty="0">
                <a:solidFill>
                  <a:schemeClr val="bg2">
                    <a:lumMod val="25000"/>
                  </a:schemeClr>
                </a:solidFill>
                <a:effectLst/>
                <a:latin typeface="Freestyle Script" panose="030804020302050B0404" pitchFamily="66" charset="0"/>
              </a:rPr>
              <a:t>You are not your own;  </a:t>
            </a:r>
            <a:br>
              <a:rPr lang="en-US" sz="2200" b="0" i="0" dirty="0">
                <a:solidFill>
                  <a:schemeClr val="bg2">
                    <a:lumMod val="25000"/>
                  </a:schemeClr>
                </a:solidFill>
                <a:effectLst/>
                <a:latin typeface="Freestyle Script" panose="030804020302050B0404" pitchFamily="66" charset="0"/>
              </a:rPr>
            </a:br>
            <a:r>
              <a:rPr lang="en-US" sz="2200" b="1" i="0" baseline="30000" dirty="0">
                <a:solidFill>
                  <a:schemeClr val="bg2">
                    <a:lumMod val="25000"/>
                  </a:schemeClr>
                </a:solidFill>
                <a:effectLst/>
                <a:latin typeface="Freestyle Script" panose="030804020302050B0404" pitchFamily="66" charset="0"/>
              </a:rPr>
              <a:t>20 </a:t>
            </a:r>
            <a:r>
              <a:rPr lang="en-US" sz="2200" b="0" i="0" dirty="0">
                <a:solidFill>
                  <a:schemeClr val="bg2">
                    <a:lumMod val="25000"/>
                  </a:schemeClr>
                </a:solidFill>
                <a:effectLst/>
                <a:latin typeface="Freestyle Script" panose="030804020302050B0404" pitchFamily="66" charset="0"/>
              </a:rPr>
              <a:t>you were bought </a:t>
            </a:r>
            <a:r>
              <a:rPr lang="en-US" sz="2200" dirty="0">
                <a:solidFill>
                  <a:schemeClr val="bg2">
                    <a:lumMod val="25000"/>
                  </a:schemeClr>
                </a:solidFill>
                <a:latin typeface="Freestyle Script" panose="030804020302050B0404" pitchFamily="66" charset="0"/>
              </a:rPr>
              <a:t>a p</a:t>
            </a:r>
            <a:r>
              <a:rPr lang="en-US" sz="2200" b="0" i="0" dirty="0">
                <a:solidFill>
                  <a:schemeClr val="bg2">
                    <a:lumMod val="25000"/>
                  </a:schemeClr>
                </a:solidFill>
                <a:effectLst/>
                <a:latin typeface="Freestyle Script" panose="030804020302050B0404" pitchFamily="66" charset="0"/>
              </a:rPr>
              <a:t>rice.  Therefore, honor </a:t>
            </a:r>
            <a:br>
              <a:rPr lang="en-US" sz="2200" b="0" i="0" dirty="0">
                <a:solidFill>
                  <a:schemeClr val="bg2">
                    <a:lumMod val="25000"/>
                  </a:schemeClr>
                </a:solidFill>
                <a:effectLst/>
                <a:latin typeface="Freestyle Script" panose="030804020302050B0404" pitchFamily="66" charset="0"/>
              </a:rPr>
            </a:br>
            <a:r>
              <a:rPr lang="en-US" sz="2200" b="0" i="0" dirty="0">
                <a:solidFill>
                  <a:schemeClr val="bg2">
                    <a:lumMod val="25000"/>
                  </a:schemeClr>
                </a:solidFill>
                <a:effectLst/>
                <a:latin typeface="Freestyle Script" panose="030804020302050B0404" pitchFamily="66" charset="0"/>
              </a:rPr>
              <a:t>God with your bodies.</a:t>
            </a:r>
          </a:p>
          <a:p>
            <a:endParaRPr lang="en-US" dirty="0"/>
          </a:p>
        </p:txBody>
      </p:sp>
    </p:spTree>
    <p:extLst>
      <p:ext uri="{BB962C8B-B14F-4D97-AF65-F5344CB8AC3E}">
        <p14:creationId xmlns:p14="http://schemas.microsoft.com/office/powerpoint/2010/main" val="2996906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See the source image">
            <a:extLst>
              <a:ext uri="{FF2B5EF4-FFF2-40B4-BE49-F238E27FC236}">
                <a16:creationId xmlns:a16="http://schemas.microsoft.com/office/drawing/2014/main" id="{C831776E-39FC-D69D-EB94-CB1B5477CD2E}"/>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1363663" y="0"/>
            <a:ext cx="9464675" cy="685800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23558" name="Picture 6">
            <a:extLst>
              <a:ext uri="{FF2B5EF4-FFF2-40B4-BE49-F238E27FC236}">
                <a16:creationId xmlns:a16="http://schemas.microsoft.com/office/drawing/2014/main" id="{BE52B365-105A-233E-63C5-01DB128C2688}"/>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02245" y="308290"/>
            <a:ext cx="11020758" cy="6589629"/>
          </a:xfrm>
          <a:prstGeom prst="rect">
            <a:avLst/>
          </a:prstGeom>
          <a:noFill/>
          <a:extLst>
            <a:ext uri="{909E8E84-426E-40DD-AFC4-6F175D3DCCD1}">
              <a14:hiddenFill xmlns:a14="http://schemas.microsoft.com/office/drawing/2010/main">
                <a:solidFill>
                  <a:srgbClr val="FFFFFF"/>
                </a:solidFill>
              </a14:hiddenFill>
            </a:ext>
          </a:extLst>
        </p:spPr>
      </p:pic>
      <p:sp>
        <p:nvSpPr>
          <p:cNvPr id="23552" name="Flowchart: Connector 23551">
            <a:extLst>
              <a:ext uri="{FF2B5EF4-FFF2-40B4-BE49-F238E27FC236}">
                <a16:creationId xmlns:a16="http://schemas.microsoft.com/office/drawing/2014/main" id="{8B4C534B-9B04-CA6D-0191-31B38BCF1428}"/>
              </a:ext>
            </a:extLst>
          </p:cNvPr>
          <p:cNvSpPr/>
          <p:nvPr/>
        </p:nvSpPr>
        <p:spPr>
          <a:xfrm>
            <a:off x="2794295" y="4527086"/>
            <a:ext cx="1209675" cy="1089660"/>
          </a:xfrm>
          <a:prstGeom prst="flowChartConnector">
            <a:avLst/>
          </a:prstGeom>
          <a:solidFill>
            <a:srgbClr val="A6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Physical</a:t>
            </a:r>
            <a:br>
              <a:rPr lang="en-US" sz="1200" b="1" dirty="0">
                <a:solidFill>
                  <a:schemeClr val="tx1"/>
                </a:solidFill>
              </a:rPr>
            </a:br>
            <a:r>
              <a:rPr lang="en-US" sz="1200" b="1" dirty="0">
                <a:solidFill>
                  <a:schemeClr val="tx1"/>
                </a:solidFill>
              </a:rPr>
              <a:t>Care</a:t>
            </a:r>
          </a:p>
        </p:txBody>
      </p:sp>
      <p:sp>
        <p:nvSpPr>
          <p:cNvPr id="34" name="Flowchart: Connector 33">
            <a:extLst>
              <a:ext uri="{FF2B5EF4-FFF2-40B4-BE49-F238E27FC236}">
                <a16:creationId xmlns:a16="http://schemas.microsoft.com/office/drawing/2014/main" id="{BCD3993A-7E6C-9542-CE04-23B81B732AC2}"/>
              </a:ext>
            </a:extLst>
          </p:cNvPr>
          <p:cNvSpPr/>
          <p:nvPr/>
        </p:nvSpPr>
        <p:spPr>
          <a:xfrm>
            <a:off x="8811026" y="4527086"/>
            <a:ext cx="1211580" cy="1152525"/>
          </a:xfrm>
          <a:prstGeom prst="flowChartConnector">
            <a:avLst/>
          </a:prstGeom>
          <a:solidFill>
            <a:srgbClr val="D06A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Spiritual</a:t>
            </a:r>
            <a:br>
              <a:rPr lang="en-US" sz="1200" b="1" dirty="0">
                <a:solidFill>
                  <a:schemeClr val="tx1"/>
                </a:solidFill>
              </a:rPr>
            </a:br>
            <a:r>
              <a:rPr lang="en-US" sz="1200" b="1" dirty="0">
                <a:solidFill>
                  <a:schemeClr val="tx1"/>
                </a:solidFill>
              </a:rPr>
              <a:t>Care</a:t>
            </a:r>
          </a:p>
        </p:txBody>
      </p:sp>
      <p:sp>
        <p:nvSpPr>
          <p:cNvPr id="35" name="Flowchart: Connector 34">
            <a:extLst>
              <a:ext uri="{FF2B5EF4-FFF2-40B4-BE49-F238E27FC236}">
                <a16:creationId xmlns:a16="http://schemas.microsoft.com/office/drawing/2014/main" id="{98D17C1A-713F-4867-FB25-0B35055B64D3}"/>
              </a:ext>
            </a:extLst>
          </p:cNvPr>
          <p:cNvSpPr/>
          <p:nvPr/>
        </p:nvSpPr>
        <p:spPr>
          <a:xfrm>
            <a:off x="5763608" y="4495654"/>
            <a:ext cx="1287780" cy="1152525"/>
          </a:xfrm>
          <a:prstGeom prst="flowChartConnector">
            <a:avLst/>
          </a:prstGeom>
          <a:solidFill>
            <a:srgbClr val="FFD4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Emotional</a:t>
            </a:r>
            <a:br>
              <a:rPr lang="en-US" sz="1200" b="1" dirty="0">
                <a:solidFill>
                  <a:schemeClr val="tx1"/>
                </a:solidFill>
              </a:rPr>
            </a:br>
            <a:r>
              <a:rPr lang="en-US" sz="1200" b="1" dirty="0">
                <a:solidFill>
                  <a:schemeClr val="tx1"/>
                </a:solidFill>
              </a:rPr>
              <a:t>Care</a:t>
            </a:r>
          </a:p>
        </p:txBody>
      </p:sp>
      <p:sp>
        <p:nvSpPr>
          <p:cNvPr id="36" name="Flowchart: Connector 35">
            <a:extLst>
              <a:ext uri="{FF2B5EF4-FFF2-40B4-BE49-F238E27FC236}">
                <a16:creationId xmlns:a16="http://schemas.microsoft.com/office/drawing/2014/main" id="{485A54CB-B7C9-2E60-A8A4-8E7181AE3D7F}"/>
              </a:ext>
            </a:extLst>
          </p:cNvPr>
          <p:cNvSpPr/>
          <p:nvPr/>
        </p:nvSpPr>
        <p:spPr>
          <a:xfrm>
            <a:off x="7342893" y="4558519"/>
            <a:ext cx="1209675" cy="1089660"/>
          </a:xfrm>
          <a:prstGeom prst="flowChartConnector">
            <a:avLst/>
          </a:prstGeom>
          <a:solidFill>
            <a:srgbClr val="FF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Physical</a:t>
            </a:r>
            <a:br>
              <a:rPr lang="en-US" sz="1200" b="1" dirty="0">
                <a:solidFill>
                  <a:schemeClr val="tx1"/>
                </a:solidFill>
              </a:rPr>
            </a:br>
            <a:r>
              <a:rPr lang="en-US" sz="1200" b="1" dirty="0">
                <a:solidFill>
                  <a:schemeClr val="tx1"/>
                </a:solidFill>
              </a:rPr>
              <a:t>Care</a:t>
            </a:r>
          </a:p>
        </p:txBody>
      </p:sp>
      <p:sp>
        <p:nvSpPr>
          <p:cNvPr id="37" name="Flowchart: Connector 36">
            <a:extLst>
              <a:ext uri="{FF2B5EF4-FFF2-40B4-BE49-F238E27FC236}">
                <a16:creationId xmlns:a16="http://schemas.microsoft.com/office/drawing/2014/main" id="{B9AA073B-A9C3-47BC-1D6D-B0393475505B}"/>
              </a:ext>
            </a:extLst>
          </p:cNvPr>
          <p:cNvSpPr/>
          <p:nvPr/>
        </p:nvSpPr>
        <p:spPr>
          <a:xfrm>
            <a:off x="4295475" y="4518725"/>
            <a:ext cx="1209675" cy="1089660"/>
          </a:xfrm>
          <a:prstGeom prst="flowChartConnector">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Social</a:t>
            </a:r>
            <a:br>
              <a:rPr lang="en-US" sz="1200" b="1" dirty="0">
                <a:solidFill>
                  <a:schemeClr val="tx1"/>
                </a:solidFill>
              </a:rPr>
            </a:br>
            <a:r>
              <a:rPr lang="en-US" sz="1200" b="1" dirty="0">
                <a:solidFill>
                  <a:schemeClr val="tx1"/>
                </a:solidFill>
              </a:rPr>
              <a:t>Care</a:t>
            </a:r>
          </a:p>
        </p:txBody>
      </p:sp>
      <p:sp>
        <p:nvSpPr>
          <p:cNvPr id="2" name="Title 1">
            <a:extLst>
              <a:ext uri="{FF2B5EF4-FFF2-40B4-BE49-F238E27FC236}">
                <a16:creationId xmlns:a16="http://schemas.microsoft.com/office/drawing/2014/main" id="{E0F5F949-F02C-71D6-9F52-965C46A278DF}"/>
              </a:ext>
            </a:extLst>
          </p:cNvPr>
          <p:cNvSpPr>
            <a:spLocks noGrp="1"/>
          </p:cNvSpPr>
          <p:nvPr>
            <p:ph type="title"/>
          </p:nvPr>
        </p:nvSpPr>
        <p:spPr>
          <a:xfrm>
            <a:off x="4620468" y="2322215"/>
            <a:ext cx="3984312" cy="1280890"/>
          </a:xfrm>
        </p:spPr>
        <p:txBody>
          <a:bodyPr>
            <a:noAutofit/>
          </a:bodyPr>
          <a:lstStyle/>
          <a:p>
            <a:r>
              <a:rPr lang="en-US" sz="4000" b="1" dirty="0">
                <a:solidFill>
                  <a:schemeClr val="tx1"/>
                </a:solidFill>
              </a:rPr>
              <a:t>Five Concepts</a:t>
            </a:r>
            <a:br>
              <a:rPr lang="en-US" sz="4000" b="1" dirty="0">
                <a:solidFill>
                  <a:schemeClr val="tx1"/>
                </a:solidFill>
              </a:rPr>
            </a:br>
            <a:r>
              <a:rPr lang="en-US" sz="4000" b="1" dirty="0">
                <a:solidFill>
                  <a:schemeClr val="tx1"/>
                </a:solidFill>
                <a:latin typeface="Brush Script MT" panose="03060802040406070304" pitchFamily="66" charset="0"/>
              </a:rPr>
              <a:t>of Self-Care</a:t>
            </a:r>
          </a:p>
        </p:txBody>
      </p:sp>
      <p:sp>
        <p:nvSpPr>
          <p:cNvPr id="4" name="TextBox 3">
            <a:extLst>
              <a:ext uri="{FF2B5EF4-FFF2-40B4-BE49-F238E27FC236}">
                <a16:creationId xmlns:a16="http://schemas.microsoft.com/office/drawing/2014/main" id="{A95564FE-9EAF-CA0A-623A-7BD4D33B0A40}"/>
              </a:ext>
            </a:extLst>
          </p:cNvPr>
          <p:cNvSpPr txBox="1"/>
          <p:nvPr/>
        </p:nvSpPr>
        <p:spPr>
          <a:xfrm>
            <a:off x="4623086" y="1939166"/>
            <a:ext cx="1698033" cy="400110"/>
          </a:xfrm>
          <a:prstGeom prst="rect">
            <a:avLst/>
          </a:prstGeom>
          <a:noFill/>
        </p:spPr>
        <p:txBody>
          <a:bodyPr wrap="square" rtlCol="0">
            <a:spAutoFit/>
          </a:bodyPr>
          <a:lstStyle/>
          <a:p>
            <a:r>
              <a:rPr lang="en-US" sz="2000" dirty="0">
                <a:latin typeface="Aharoni" panose="02010803020104030203" pitchFamily="2" charset="-79"/>
                <a:cs typeface="Aharoni" panose="02010803020104030203" pitchFamily="2" charset="-79"/>
              </a:rPr>
              <a:t>Juggling the</a:t>
            </a:r>
          </a:p>
        </p:txBody>
      </p:sp>
      <p:sp>
        <p:nvSpPr>
          <p:cNvPr id="5" name="TextBox 4">
            <a:extLst>
              <a:ext uri="{FF2B5EF4-FFF2-40B4-BE49-F238E27FC236}">
                <a16:creationId xmlns:a16="http://schemas.microsoft.com/office/drawing/2014/main" id="{2A97491D-C268-2841-3C9A-30C76B19B7A8}"/>
              </a:ext>
            </a:extLst>
          </p:cNvPr>
          <p:cNvSpPr txBox="1"/>
          <p:nvPr/>
        </p:nvSpPr>
        <p:spPr>
          <a:xfrm>
            <a:off x="3205316" y="5987845"/>
            <a:ext cx="6046839" cy="646331"/>
          </a:xfrm>
          <a:prstGeom prst="rect">
            <a:avLst/>
          </a:prstGeom>
          <a:noFill/>
        </p:spPr>
        <p:txBody>
          <a:bodyPr wrap="square" rtlCol="0">
            <a:spAutoFit/>
          </a:bodyPr>
          <a:lstStyle/>
          <a:p>
            <a:pPr algn="ctr"/>
            <a:r>
              <a:rPr lang="en-US" b="1" dirty="0"/>
              <a:t>Come to me all you who are weary and burdened</a:t>
            </a:r>
          </a:p>
          <a:p>
            <a:pPr algn="ctr"/>
            <a:r>
              <a:rPr lang="en-US" b="1" dirty="0"/>
              <a:t>and I will give you rest.  Jesus (Matthew 11:28</a:t>
            </a:r>
          </a:p>
        </p:txBody>
      </p:sp>
    </p:spTree>
    <p:extLst>
      <p:ext uri="{BB962C8B-B14F-4D97-AF65-F5344CB8AC3E}">
        <p14:creationId xmlns:p14="http://schemas.microsoft.com/office/powerpoint/2010/main" val="380326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558"/>
                                        </p:tgtEl>
                                        <p:attrNameLst>
                                          <p:attrName>style.visibility</p:attrName>
                                        </p:attrNameLst>
                                      </p:cBhvr>
                                      <p:to>
                                        <p:strVal val="visible"/>
                                      </p:to>
                                    </p:set>
                                    <p:animEffect transition="in" filter="wipe(down)">
                                      <p:cBhvr>
                                        <p:cTn id="7" dur="500"/>
                                        <p:tgtEl>
                                          <p:spTgt spid="23558"/>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3552"/>
                                        </p:tgtEl>
                                        <p:attrNameLst>
                                          <p:attrName>style.visibility</p:attrName>
                                        </p:attrNameLst>
                                      </p:cBhvr>
                                      <p:to>
                                        <p:strVal val="visible"/>
                                      </p:to>
                                    </p:set>
                                    <p:animEffect transition="in" filter="wipe(down)">
                                      <p:cBhvr>
                                        <p:cTn id="12" dur="580">
                                          <p:stCondLst>
                                            <p:cond delay="0"/>
                                          </p:stCondLst>
                                        </p:cTn>
                                        <p:tgtEl>
                                          <p:spTgt spid="23552"/>
                                        </p:tgtEl>
                                      </p:cBhvr>
                                    </p:animEffect>
                                    <p:anim calcmode="lin" valueType="num">
                                      <p:cBhvr>
                                        <p:cTn id="13" dur="1822" tmFilter="0,0; 0.14,0.36; 0.43,0.73; 0.71,0.91; 1.0,1.0">
                                          <p:stCondLst>
                                            <p:cond delay="0"/>
                                          </p:stCondLst>
                                        </p:cTn>
                                        <p:tgtEl>
                                          <p:spTgt spid="2355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355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355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355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3552"/>
                                        </p:tgtEl>
                                        <p:attrNameLst>
                                          <p:attrName>ppt_y</p:attrName>
                                        </p:attrNameLst>
                                      </p:cBhvr>
                                      <p:tavLst>
                                        <p:tav tm="0" fmla="#ppt_y-sin(pi*$)/81">
                                          <p:val>
                                            <p:fltVal val="0"/>
                                          </p:val>
                                        </p:tav>
                                        <p:tav tm="100000">
                                          <p:val>
                                            <p:fltVal val="1"/>
                                          </p:val>
                                        </p:tav>
                                      </p:tavLst>
                                    </p:anim>
                                    <p:animScale>
                                      <p:cBhvr>
                                        <p:cTn id="18" dur="26">
                                          <p:stCondLst>
                                            <p:cond delay="650"/>
                                          </p:stCondLst>
                                        </p:cTn>
                                        <p:tgtEl>
                                          <p:spTgt spid="23552"/>
                                        </p:tgtEl>
                                      </p:cBhvr>
                                      <p:to x="100000" y="60000"/>
                                    </p:animScale>
                                    <p:animScale>
                                      <p:cBhvr>
                                        <p:cTn id="19" dur="166" decel="50000">
                                          <p:stCondLst>
                                            <p:cond delay="676"/>
                                          </p:stCondLst>
                                        </p:cTn>
                                        <p:tgtEl>
                                          <p:spTgt spid="23552"/>
                                        </p:tgtEl>
                                      </p:cBhvr>
                                      <p:to x="100000" y="100000"/>
                                    </p:animScale>
                                    <p:animScale>
                                      <p:cBhvr>
                                        <p:cTn id="20" dur="26">
                                          <p:stCondLst>
                                            <p:cond delay="1312"/>
                                          </p:stCondLst>
                                        </p:cTn>
                                        <p:tgtEl>
                                          <p:spTgt spid="23552"/>
                                        </p:tgtEl>
                                      </p:cBhvr>
                                      <p:to x="100000" y="80000"/>
                                    </p:animScale>
                                    <p:animScale>
                                      <p:cBhvr>
                                        <p:cTn id="21" dur="166" decel="50000">
                                          <p:stCondLst>
                                            <p:cond delay="1338"/>
                                          </p:stCondLst>
                                        </p:cTn>
                                        <p:tgtEl>
                                          <p:spTgt spid="23552"/>
                                        </p:tgtEl>
                                      </p:cBhvr>
                                      <p:to x="100000" y="100000"/>
                                    </p:animScale>
                                    <p:animScale>
                                      <p:cBhvr>
                                        <p:cTn id="22" dur="26">
                                          <p:stCondLst>
                                            <p:cond delay="1642"/>
                                          </p:stCondLst>
                                        </p:cTn>
                                        <p:tgtEl>
                                          <p:spTgt spid="23552"/>
                                        </p:tgtEl>
                                      </p:cBhvr>
                                      <p:to x="100000" y="90000"/>
                                    </p:animScale>
                                    <p:animScale>
                                      <p:cBhvr>
                                        <p:cTn id="23" dur="166" decel="50000">
                                          <p:stCondLst>
                                            <p:cond delay="1668"/>
                                          </p:stCondLst>
                                        </p:cTn>
                                        <p:tgtEl>
                                          <p:spTgt spid="23552"/>
                                        </p:tgtEl>
                                      </p:cBhvr>
                                      <p:to x="100000" y="100000"/>
                                    </p:animScale>
                                    <p:animScale>
                                      <p:cBhvr>
                                        <p:cTn id="24" dur="26">
                                          <p:stCondLst>
                                            <p:cond delay="1808"/>
                                          </p:stCondLst>
                                        </p:cTn>
                                        <p:tgtEl>
                                          <p:spTgt spid="23552"/>
                                        </p:tgtEl>
                                      </p:cBhvr>
                                      <p:to x="100000" y="95000"/>
                                    </p:animScale>
                                    <p:animScale>
                                      <p:cBhvr>
                                        <p:cTn id="25" dur="166" decel="50000">
                                          <p:stCondLst>
                                            <p:cond delay="1834"/>
                                          </p:stCondLst>
                                        </p:cTn>
                                        <p:tgtEl>
                                          <p:spTgt spid="23552"/>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80">
                                          <p:stCondLst>
                                            <p:cond delay="0"/>
                                          </p:stCondLst>
                                        </p:cTn>
                                        <p:tgtEl>
                                          <p:spTgt spid="37"/>
                                        </p:tgtEl>
                                      </p:cBhvr>
                                    </p:animEffect>
                                    <p:anim calcmode="lin" valueType="num">
                                      <p:cBhvr>
                                        <p:cTn id="31"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36" dur="26">
                                          <p:stCondLst>
                                            <p:cond delay="650"/>
                                          </p:stCondLst>
                                        </p:cTn>
                                        <p:tgtEl>
                                          <p:spTgt spid="37"/>
                                        </p:tgtEl>
                                      </p:cBhvr>
                                      <p:to x="100000" y="60000"/>
                                    </p:animScale>
                                    <p:animScale>
                                      <p:cBhvr>
                                        <p:cTn id="37" dur="166" decel="50000">
                                          <p:stCondLst>
                                            <p:cond delay="676"/>
                                          </p:stCondLst>
                                        </p:cTn>
                                        <p:tgtEl>
                                          <p:spTgt spid="37"/>
                                        </p:tgtEl>
                                      </p:cBhvr>
                                      <p:to x="100000" y="100000"/>
                                    </p:animScale>
                                    <p:animScale>
                                      <p:cBhvr>
                                        <p:cTn id="38" dur="26">
                                          <p:stCondLst>
                                            <p:cond delay="1312"/>
                                          </p:stCondLst>
                                        </p:cTn>
                                        <p:tgtEl>
                                          <p:spTgt spid="37"/>
                                        </p:tgtEl>
                                      </p:cBhvr>
                                      <p:to x="100000" y="80000"/>
                                    </p:animScale>
                                    <p:animScale>
                                      <p:cBhvr>
                                        <p:cTn id="39" dur="166" decel="50000">
                                          <p:stCondLst>
                                            <p:cond delay="1338"/>
                                          </p:stCondLst>
                                        </p:cTn>
                                        <p:tgtEl>
                                          <p:spTgt spid="37"/>
                                        </p:tgtEl>
                                      </p:cBhvr>
                                      <p:to x="100000" y="100000"/>
                                    </p:animScale>
                                    <p:animScale>
                                      <p:cBhvr>
                                        <p:cTn id="40" dur="26">
                                          <p:stCondLst>
                                            <p:cond delay="1642"/>
                                          </p:stCondLst>
                                        </p:cTn>
                                        <p:tgtEl>
                                          <p:spTgt spid="37"/>
                                        </p:tgtEl>
                                      </p:cBhvr>
                                      <p:to x="100000" y="90000"/>
                                    </p:animScale>
                                    <p:animScale>
                                      <p:cBhvr>
                                        <p:cTn id="41" dur="166" decel="50000">
                                          <p:stCondLst>
                                            <p:cond delay="1668"/>
                                          </p:stCondLst>
                                        </p:cTn>
                                        <p:tgtEl>
                                          <p:spTgt spid="37"/>
                                        </p:tgtEl>
                                      </p:cBhvr>
                                      <p:to x="100000" y="100000"/>
                                    </p:animScale>
                                    <p:animScale>
                                      <p:cBhvr>
                                        <p:cTn id="42" dur="26">
                                          <p:stCondLst>
                                            <p:cond delay="1808"/>
                                          </p:stCondLst>
                                        </p:cTn>
                                        <p:tgtEl>
                                          <p:spTgt spid="37"/>
                                        </p:tgtEl>
                                      </p:cBhvr>
                                      <p:to x="100000" y="95000"/>
                                    </p:animScale>
                                    <p:animScale>
                                      <p:cBhvr>
                                        <p:cTn id="43" dur="166" decel="50000">
                                          <p:stCondLst>
                                            <p:cond delay="1834"/>
                                          </p:stCondLst>
                                        </p:cTn>
                                        <p:tgtEl>
                                          <p:spTgt spid="37"/>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ipe(down)">
                                      <p:cBhvr>
                                        <p:cTn id="48" dur="580">
                                          <p:stCondLst>
                                            <p:cond delay="0"/>
                                          </p:stCondLst>
                                        </p:cTn>
                                        <p:tgtEl>
                                          <p:spTgt spid="35"/>
                                        </p:tgtEl>
                                      </p:cBhvr>
                                    </p:animEffect>
                                    <p:anim calcmode="lin" valueType="num">
                                      <p:cBhvr>
                                        <p:cTn id="49"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54" dur="26">
                                          <p:stCondLst>
                                            <p:cond delay="650"/>
                                          </p:stCondLst>
                                        </p:cTn>
                                        <p:tgtEl>
                                          <p:spTgt spid="35"/>
                                        </p:tgtEl>
                                      </p:cBhvr>
                                      <p:to x="100000" y="60000"/>
                                    </p:animScale>
                                    <p:animScale>
                                      <p:cBhvr>
                                        <p:cTn id="55" dur="166" decel="50000">
                                          <p:stCondLst>
                                            <p:cond delay="676"/>
                                          </p:stCondLst>
                                        </p:cTn>
                                        <p:tgtEl>
                                          <p:spTgt spid="35"/>
                                        </p:tgtEl>
                                      </p:cBhvr>
                                      <p:to x="100000" y="100000"/>
                                    </p:animScale>
                                    <p:animScale>
                                      <p:cBhvr>
                                        <p:cTn id="56" dur="26">
                                          <p:stCondLst>
                                            <p:cond delay="1312"/>
                                          </p:stCondLst>
                                        </p:cTn>
                                        <p:tgtEl>
                                          <p:spTgt spid="35"/>
                                        </p:tgtEl>
                                      </p:cBhvr>
                                      <p:to x="100000" y="80000"/>
                                    </p:animScale>
                                    <p:animScale>
                                      <p:cBhvr>
                                        <p:cTn id="57" dur="166" decel="50000">
                                          <p:stCondLst>
                                            <p:cond delay="1338"/>
                                          </p:stCondLst>
                                        </p:cTn>
                                        <p:tgtEl>
                                          <p:spTgt spid="35"/>
                                        </p:tgtEl>
                                      </p:cBhvr>
                                      <p:to x="100000" y="100000"/>
                                    </p:animScale>
                                    <p:animScale>
                                      <p:cBhvr>
                                        <p:cTn id="58" dur="26">
                                          <p:stCondLst>
                                            <p:cond delay="1642"/>
                                          </p:stCondLst>
                                        </p:cTn>
                                        <p:tgtEl>
                                          <p:spTgt spid="35"/>
                                        </p:tgtEl>
                                      </p:cBhvr>
                                      <p:to x="100000" y="90000"/>
                                    </p:animScale>
                                    <p:animScale>
                                      <p:cBhvr>
                                        <p:cTn id="59" dur="166" decel="50000">
                                          <p:stCondLst>
                                            <p:cond delay="1668"/>
                                          </p:stCondLst>
                                        </p:cTn>
                                        <p:tgtEl>
                                          <p:spTgt spid="35"/>
                                        </p:tgtEl>
                                      </p:cBhvr>
                                      <p:to x="100000" y="100000"/>
                                    </p:animScale>
                                    <p:animScale>
                                      <p:cBhvr>
                                        <p:cTn id="60" dur="26">
                                          <p:stCondLst>
                                            <p:cond delay="1808"/>
                                          </p:stCondLst>
                                        </p:cTn>
                                        <p:tgtEl>
                                          <p:spTgt spid="35"/>
                                        </p:tgtEl>
                                      </p:cBhvr>
                                      <p:to x="100000" y="95000"/>
                                    </p:animScale>
                                    <p:animScale>
                                      <p:cBhvr>
                                        <p:cTn id="61" dur="166" decel="50000">
                                          <p:stCondLst>
                                            <p:cond delay="1834"/>
                                          </p:stCondLst>
                                        </p:cTn>
                                        <p:tgtEl>
                                          <p:spTgt spid="35"/>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wipe(down)">
                                      <p:cBhvr>
                                        <p:cTn id="66" dur="580">
                                          <p:stCondLst>
                                            <p:cond delay="0"/>
                                          </p:stCondLst>
                                        </p:cTn>
                                        <p:tgtEl>
                                          <p:spTgt spid="36"/>
                                        </p:tgtEl>
                                      </p:cBhvr>
                                    </p:animEffect>
                                    <p:anim calcmode="lin" valueType="num">
                                      <p:cBhvr>
                                        <p:cTn id="67"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72" dur="26">
                                          <p:stCondLst>
                                            <p:cond delay="650"/>
                                          </p:stCondLst>
                                        </p:cTn>
                                        <p:tgtEl>
                                          <p:spTgt spid="36"/>
                                        </p:tgtEl>
                                      </p:cBhvr>
                                      <p:to x="100000" y="60000"/>
                                    </p:animScale>
                                    <p:animScale>
                                      <p:cBhvr>
                                        <p:cTn id="73" dur="166" decel="50000">
                                          <p:stCondLst>
                                            <p:cond delay="676"/>
                                          </p:stCondLst>
                                        </p:cTn>
                                        <p:tgtEl>
                                          <p:spTgt spid="36"/>
                                        </p:tgtEl>
                                      </p:cBhvr>
                                      <p:to x="100000" y="100000"/>
                                    </p:animScale>
                                    <p:animScale>
                                      <p:cBhvr>
                                        <p:cTn id="74" dur="26">
                                          <p:stCondLst>
                                            <p:cond delay="1312"/>
                                          </p:stCondLst>
                                        </p:cTn>
                                        <p:tgtEl>
                                          <p:spTgt spid="36"/>
                                        </p:tgtEl>
                                      </p:cBhvr>
                                      <p:to x="100000" y="80000"/>
                                    </p:animScale>
                                    <p:animScale>
                                      <p:cBhvr>
                                        <p:cTn id="75" dur="166" decel="50000">
                                          <p:stCondLst>
                                            <p:cond delay="1338"/>
                                          </p:stCondLst>
                                        </p:cTn>
                                        <p:tgtEl>
                                          <p:spTgt spid="36"/>
                                        </p:tgtEl>
                                      </p:cBhvr>
                                      <p:to x="100000" y="100000"/>
                                    </p:animScale>
                                    <p:animScale>
                                      <p:cBhvr>
                                        <p:cTn id="76" dur="26">
                                          <p:stCondLst>
                                            <p:cond delay="1642"/>
                                          </p:stCondLst>
                                        </p:cTn>
                                        <p:tgtEl>
                                          <p:spTgt spid="36"/>
                                        </p:tgtEl>
                                      </p:cBhvr>
                                      <p:to x="100000" y="90000"/>
                                    </p:animScale>
                                    <p:animScale>
                                      <p:cBhvr>
                                        <p:cTn id="77" dur="166" decel="50000">
                                          <p:stCondLst>
                                            <p:cond delay="1668"/>
                                          </p:stCondLst>
                                        </p:cTn>
                                        <p:tgtEl>
                                          <p:spTgt spid="36"/>
                                        </p:tgtEl>
                                      </p:cBhvr>
                                      <p:to x="100000" y="100000"/>
                                    </p:animScale>
                                    <p:animScale>
                                      <p:cBhvr>
                                        <p:cTn id="78" dur="26">
                                          <p:stCondLst>
                                            <p:cond delay="1808"/>
                                          </p:stCondLst>
                                        </p:cTn>
                                        <p:tgtEl>
                                          <p:spTgt spid="36"/>
                                        </p:tgtEl>
                                      </p:cBhvr>
                                      <p:to x="100000" y="95000"/>
                                    </p:animScale>
                                    <p:animScale>
                                      <p:cBhvr>
                                        <p:cTn id="79" dur="166" decel="50000">
                                          <p:stCondLst>
                                            <p:cond delay="1834"/>
                                          </p:stCondLst>
                                        </p:cTn>
                                        <p:tgtEl>
                                          <p:spTgt spid="36"/>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grpId="0" nodeType="click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wipe(down)">
                                      <p:cBhvr>
                                        <p:cTn id="84" dur="580">
                                          <p:stCondLst>
                                            <p:cond delay="0"/>
                                          </p:stCondLst>
                                        </p:cTn>
                                        <p:tgtEl>
                                          <p:spTgt spid="34"/>
                                        </p:tgtEl>
                                      </p:cBhvr>
                                    </p:animEffect>
                                    <p:anim calcmode="lin" valueType="num">
                                      <p:cBhvr>
                                        <p:cTn id="85"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90" dur="26">
                                          <p:stCondLst>
                                            <p:cond delay="650"/>
                                          </p:stCondLst>
                                        </p:cTn>
                                        <p:tgtEl>
                                          <p:spTgt spid="34"/>
                                        </p:tgtEl>
                                      </p:cBhvr>
                                      <p:to x="100000" y="60000"/>
                                    </p:animScale>
                                    <p:animScale>
                                      <p:cBhvr>
                                        <p:cTn id="91" dur="166" decel="50000">
                                          <p:stCondLst>
                                            <p:cond delay="676"/>
                                          </p:stCondLst>
                                        </p:cTn>
                                        <p:tgtEl>
                                          <p:spTgt spid="34"/>
                                        </p:tgtEl>
                                      </p:cBhvr>
                                      <p:to x="100000" y="100000"/>
                                    </p:animScale>
                                    <p:animScale>
                                      <p:cBhvr>
                                        <p:cTn id="92" dur="26">
                                          <p:stCondLst>
                                            <p:cond delay="1312"/>
                                          </p:stCondLst>
                                        </p:cTn>
                                        <p:tgtEl>
                                          <p:spTgt spid="34"/>
                                        </p:tgtEl>
                                      </p:cBhvr>
                                      <p:to x="100000" y="80000"/>
                                    </p:animScale>
                                    <p:animScale>
                                      <p:cBhvr>
                                        <p:cTn id="93" dur="166" decel="50000">
                                          <p:stCondLst>
                                            <p:cond delay="1338"/>
                                          </p:stCondLst>
                                        </p:cTn>
                                        <p:tgtEl>
                                          <p:spTgt spid="34"/>
                                        </p:tgtEl>
                                      </p:cBhvr>
                                      <p:to x="100000" y="100000"/>
                                    </p:animScale>
                                    <p:animScale>
                                      <p:cBhvr>
                                        <p:cTn id="94" dur="26">
                                          <p:stCondLst>
                                            <p:cond delay="1642"/>
                                          </p:stCondLst>
                                        </p:cTn>
                                        <p:tgtEl>
                                          <p:spTgt spid="34"/>
                                        </p:tgtEl>
                                      </p:cBhvr>
                                      <p:to x="100000" y="90000"/>
                                    </p:animScale>
                                    <p:animScale>
                                      <p:cBhvr>
                                        <p:cTn id="95" dur="166" decel="50000">
                                          <p:stCondLst>
                                            <p:cond delay="1668"/>
                                          </p:stCondLst>
                                        </p:cTn>
                                        <p:tgtEl>
                                          <p:spTgt spid="34"/>
                                        </p:tgtEl>
                                      </p:cBhvr>
                                      <p:to x="100000" y="100000"/>
                                    </p:animScale>
                                    <p:animScale>
                                      <p:cBhvr>
                                        <p:cTn id="96" dur="26">
                                          <p:stCondLst>
                                            <p:cond delay="1808"/>
                                          </p:stCondLst>
                                        </p:cTn>
                                        <p:tgtEl>
                                          <p:spTgt spid="34"/>
                                        </p:tgtEl>
                                      </p:cBhvr>
                                      <p:to x="100000" y="95000"/>
                                    </p:animScale>
                                    <p:animScale>
                                      <p:cBhvr>
                                        <p:cTn id="97" dur="166" decel="50000">
                                          <p:stCondLst>
                                            <p:cond delay="1834"/>
                                          </p:stCondLst>
                                        </p:cTn>
                                        <p:tgtEl>
                                          <p:spTgt spid="34"/>
                                        </p:tgtEl>
                                      </p:cBhvr>
                                      <p:to x="100000" y="100000"/>
                                    </p:animScale>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5"/>
                                        </p:tgtEl>
                                        <p:attrNameLst>
                                          <p:attrName>style.visibility</p:attrName>
                                        </p:attrNameLst>
                                      </p:cBhvr>
                                      <p:to>
                                        <p:strVal val="visible"/>
                                      </p:to>
                                    </p:set>
                                    <p:animEffect transition="in" filter="wipe(down)">
                                      <p:cBhvr>
                                        <p:cTn id="10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 grpId="0" animBg="1"/>
      <p:bldP spid="34" grpId="0" animBg="1"/>
      <p:bldP spid="35" grpId="0" animBg="1"/>
      <p:bldP spid="36" grpId="0" animBg="1"/>
      <p:bldP spid="37" grpId="0" animBg="1"/>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A5FC171-5EF1-470A-B19B-DB937973D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73" name="Group 72">
            <a:extLst>
              <a:ext uri="{FF2B5EF4-FFF2-40B4-BE49-F238E27FC236}">
                <a16:creationId xmlns:a16="http://schemas.microsoft.com/office/drawing/2014/main" id="{AAD68EE7-6E6F-4168-83FE-BCDDC20F56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4" name="Freeform 11">
              <a:extLst>
                <a:ext uri="{FF2B5EF4-FFF2-40B4-BE49-F238E27FC236}">
                  <a16:creationId xmlns:a16="http://schemas.microsoft.com/office/drawing/2014/main" id="{38C7C522-2CA3-4927-812D-9F1AC9FF8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5" name="Freeform 12">
              <a:extLst>
                <a:ext uri="{FF2B5EF4-FFF2-40B4-BE49-F238E27FC236}">
                  <a16:creationId xmlns:a16="http://schemas.microsoft.com/office/drawing/2014/main" id="{995459CF-DC15-4960-B065-B8C71F25B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6" name="Freeform 13">
              <a:extLst>
                <a:ext uri="{FF2B5EF4-FFF2-40B4-BE49-F238E27FC236}">
                  <a16:creationId xmlns:a16="http://schemas.microsoft.com/office/drawing/2014/main" id="{4D5D9080-6901-48E6-B2A9-DA3090880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7" name="Freeform 14">
              <a:extLst>
                <a:ext uri="{FF2B5EF4-FFF2-40B4-BE49-F238E27FC236}">
                  <a16:creationId xmlns:a16="http://schemas.microsoft.com/office/drawing/2014/main" id="{1A2BD6BF-BDB9-43A3-B792-B7B26CC647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8" name="Freeform 15">
              <a:extLst>
                <a:ext uri="{FF2B5EF4-FFF2-40B4-BE49-F238E27FC236}">
                  <a16:creationId xmlns:a16="http://schemas.microsoft.com/office/drawing/2014/main" id="{B96208F4-D505-4A68-BEDF-E96961846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9" name="Freeform 16">
              <a:extLst>
                <a:ext uri="{FF2B5EF4-FFF2-40B4-BE49-F238E27FC236}">
                  <a16:creationId xmlns:a16="http://schemas.microsoft.com/office/drawing/2014/main" id="{6BB5AC3B-3C17-491B-9140-0261A64CF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80" name="Freeform 17">
              <a:extLst>
                <a:ext uri="{FF2B5EF4-FFF2-40B4-BE49-F238E27FC236}">
                  <a16:creationId xmlns:a16="http://schemas.microsoft.com/office/drawing/2014/main" id="{9C3FE957-2461-4A04-9808-804832D2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1" name="Freeform 18">
              <a:extLst>
                <a:ext uri="{FF2B5EF4-FFF2-40B4-BE49-F238E27FC236}">
                  <a16:creationId xmlns:a16="http://schemas.microsoft.com/office/drawing/2014/main" id="{9E7D39AF-E43F-4198-A96B-0C6F6879B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2" name="Freeform 19">
              <a:extLst>
                <a:ext uri="{FF2B5EF4-FFF2-40B4-BE49-F238E27FC236}">
                  <a16:creationId xmlns:a16="http://schemas.microsoft.com/office/drawing/2014/main" id="{2163D5F0-0E60-477F-81E5-926E3D2C4E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3" name="Freeform 20">
              <a:extLst>
                <a:ext uri="{FF2B5EF4-FFF2-40B4-BE49-F238E27FC236}">
                  <a16:creationId xmlns:a16="http://schemas.microsoft.com/office/drawing/2014/main" id="{CA971080-800C-4323-A282-9C7F0C2753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4" name="Freeform 21">
              <a:extLst>
                <a:ext uri="{FF2B5EF4-FFF2-40B4-BE49-F238E27FC236}">
                  <a16:creationId xmlns:a16="http://schemas.microsoft.com/office/drawing/2014/main" id="{8BEDE905-174F-4921-8707-372BD09EC1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5" name="Freeform 22">
              <a:extLst>
                <a:ext uri="{FF2B5EF4-FFF2-40B4-BE49-F238E27FC236}">
                  <a16:creationId xmlns:a16="http://schemas.microsoft.com/office/drawing/2014/main" id="{ADFEA88C-59D1-4353-9ABE-DA58386049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sp>
        <p:nvSpPr>
          <p:cNvPr id="2" name="Title 1">
            <a:extLst>
              <a:ext uri="{FF2B5EF4-FFF2-40B4-BE49-F238E27FC236}">
                <a16:creationId xmlns:a16="http://schemas.microsoft.com/office/drawing/2014/main" id="{E0F5F949-F02C-71D6-9F52-965C46A278DF}"/>
              </a:ext>
            </a:extLst>
          </p:cNvPr>
          <p:cNvSpPr>
            <a:spLocks noGrp="1"/>
          </p:cNvSpPr>
          <p:nvPr>
            <p:ph type="title"/>
          </p:nvPr>
        </p:nvSpPr>
        <p:spPr>
          <a:xfrm>
            <a:off x="2022658" y="624110"/>
            <a:ext cx="8911687" cy="1280890"/>
          </a:xfrm>
        </p:spPr>
        <p:txBody>
          <a:bodyPr>
            <a:normAutofit/>
          </a:bodyPr>
          <a:lstStyle/>
          <a:p>
            <a:r>
              <a:rPr lang="en-US" b="1" dirty="0">
                <a:solidFill>
                  <a:schemeClr val="accent2">
                    <a:lumMod val="50000"/>
                  </a:schemeClr>
                </a:solidFill>
              </a:rPr>
              <a:t>Physical Self-Care</a:t>
            </a:r>
          </a:p>
        </p:txBody>
      </p:sp>
      <p:grpSp>
        <p:nvGrpSpPr>
          <p:cNvPr id="87" name="Group 86">
            <a:extLst>
              <a:ext uri="{FF2B5EF4-FFF2-40B4-BE49-F238E27FC236}">
                <a16:creationId xmlns:a16="http://schemas.microsoft.com/office/drawing/2014/main" id="{4D8D5B2B-7539-4692-96C7-956FDD481D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88" name="Freeform 27">
              <a:extLst>
                <a:ext uri="{FF2B5EF4-FFF2-40B4-BE49-F238E27FC236}">
                  <a16:creationId xmlns:a16="http://schemas.microsoft.com/office/drawing/2014/main" id="{01F56A0F-589B-4CE8-ACA8-16FF7B1E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9" name="Freeform 28">
              <a:extLst>
                <a:ext uri="{FF2B5EF4-FFF2-40B4-BE49-F238E27FC236}">
                  <a16:creationId xmlns:a16="http://schemas.microsoft.com/office/drawing/2014/main" id="{0617EF01-C9DD-49D3-8908-08A76FA764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90" name="Freeform 29">
              <a:extLst>
                <a:ext uri="{FF2B5EF4-FFF2-40B4-BE49-F238E27FC236}">
                  <a16:creationId xmlns:a16="http://schemas.microsoft.com/office/drawing/2014/main" id="{A12BC412-C80D-4F01-BD6C-35A065C67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91" name="Freeform 30">
              <a:extLst>
                <a:ext uri="{FF2B5EF4-FFF2-40B4-BE49-F238E27FC236}">
                  <a16:creationId xmlns:a16="http://schemas.microsoft.com/office/drawing/2014/main" id="{D66FC409-A644-41DE-AF06-C7D374CF8A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2" name="Freeform 31">
              <a:extLst>
                <a:ext uri="{FF2B5EF4-FFF2-40B4-BE49-F238E27FC236}">
                  <a16:creationId xmlns:a16="http://schemas.microsoft.com/office/drawing/2014/main" id="{72E31667-996B-4BEB-AA28-B7BA46346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3" name="Freeform 32">
              <a:extLst>
                <a:ext uri="{FF2B5EF4-FFF2-40B4-BE49-F238E27FC236}">
                  <a16:creationId xmlns:a16="http://schemas.microsoft.com/office/drawing/2014/main" id="{B5286DA5-36AF-465E-8B17-EE32FCB5C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4" name="Freeform 33">
              <a:extLst>
                <a:ext uri="{FF2B5EF4-FFF2-40B4-BE49-F238E27FC236}">
                  <a16:creationId xmlns:a16="http://schemas.microsoft.com/office/drawing/2014/main" id="{EF5BC6ED-F1E5-43AF-9DC4-539198985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5" name="Freeform 34">
              <a:extLst>
                <a:ext uri="{FF2B5EF4-FFF2-40B4-BE49-F238E27FC236}">
                  <a16:creationId xmlns:a16="http://schemas.microsoft.com/office/drawing/2014/main" id="{B871659D-02E2-4544-8225-DA9A0D3FE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6" name="Freeform 35">
              <a:extLst>
                <a:ext uri="{FF2B5EF4-FFF2-40B4-BE49-F238E27FC236}">
                  <a16:creationId xmlns:a16="http://schemas.microsoft.com/office/drawing/2014/main" id="{0741C423-01DC-43E6-B41E-EB37934C23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7" name="Freeform 36">
              <a:extLst>
                <a:ext uri="{FF2B5EF4-FFF2-40B4-BE49-F238E27FC236}">
                  <a16:creationId xmlns:a16="http://schemas.microsoft.com/office/drawing/2014/main" id="{AEB1085C-0035-4E7D-A905-DB7603D9BE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8" name="Freeform 37">
              <a:extLst>
                <a:ext uri="{FF2B5EF4-FFF2-40B4-BE49-F238E27FC236}">
                  <a16:creationId xmlns:a16="http://schemas.microsoft.com/office/drawing/2014/main" id="{41C9FE3F-7AEF-4142-9E70-1AAB92A992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9" name="Freeform 38">
              <a:extLst>
                <a:ext uri="{FF2B5EF4-FFF2-40B4-BE49-F238E27FC236}">
                  <a16:creationId xmlns:a16="http://schemas.microsoft.com/office/drawing/2014/main" id="{07FA83E8-0042-4D3D-87A1-FDE325C51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01" name="Rectangle 100">
            <a:extLst>
              <a:ext uri="{FF2B5EF4-FFF2-40B4-BE49-F238E27FC236}">
                <a16:creationId xmlns:a16="http://schemas.microsoft.com/office/drawing/2014/main" id="{685D77DF-610F-4D0F-A3D2-4FBBC96640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3" name="Freeform 11">
            <a:extLst>
              <a:ext uri="{FF2B5EF4-FFF2-40B4-BE49-F238E27FC236}">
                <a16:creationId xmlns:a16="http://schemas.microsoft.com/office/drawing/2014/main" id="{2513384B-399F-47B1-9ABD-172607AA4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3" name="Content Placeholder 2">
            <a:extLst>
              <a:ext uri="{FF2B5EF4-FFF2-40B4-BE49-F238E27FC236}">
                <a16:creationId xmlns:a16="http://schemas.microsoft.com/office/drawing/2014/main" id="{6EBF8B03-D032-F509-367B-9C95FFA69FFD}"/>
              </a:ext>
            </a:extLst>
          </p:cNvPr>
          <p:cNvSpPr>
            <a:spLocks noGrp="1"/>
          </p:cNvSpPr>
          <p:nvPr>
            <p:ph idx="1"/>
          </p:nvPr>
        </p:nvSpPr>
        <p:spPr>
          <a:xfrm>
            <a:off x="2018945" y="2121624"/>
            <a:ext cx="8915400" cy="3777622"/>
          </a:xfrm>
        </p:spPr>
        <p:txBody>
          <a:bodyPr>
            <a:normAutofit/>
          </a:bodyPr>
          <a:lstStyle/>
          <a:p>
            <a:pPr>
              <a:buClr>
                <a:schemeClr val="accent2">
                  <a:lumMod val="50000"/>
                </a:schemeClr>
              </a:buClr>
            </a:pPr>
            <a:r>
              <a:rPr lang="en-US" sz="2800" dirty="0">
                <a:solidFill>
                  <a:schemeClr val="accent2">
                    <a:lumMod val="50000"/>
                  </a:schemeClr>
                </a:solidFill>
              </a:rPr>
              <a:t>Avoid Compassion Fatigue</a:t>
            </a:r>
          </a:p>
          <a:p>
            <a:pPr>
              <a:buClr>
                <a:schemeClr val="accent2">
                  <a:lumMod val="50000"/>
                </a:schemeClr>
              </a:buClr>
            </a:pPr>
            <a:r>
              <a:rPr lang="en-US" sz="2800" dirty="0">
                <a:solidFill>
                  <a:schemeClr val="accent2">
                    <a:lumMod val="50000"/>
                  </a:schemeClr>
                </a:solidFill>
              </a:rPr>
              <a:t>Set Emotional Boundaries</a:t>
            </a:r>
          </a:p>
          <a:p>
            <a:pPr>
              <a:buClr>
                <a:schemeClr val="accent2">
                  <a:lumMod val="50000"/>
                </a:schemeClr>
              </a:buClr>
            </a:pPr>
            <a:r>
              <a:rPr lang="en-US" sz="2800" dirty="0">
                <a:solidFill>
                  <a:schemeClr val="accent2">
                    <a:lumMod val="50000"/>
                  </a:schemeClr>
                </a:solidFill>
              </a:rPr>
              <a:t>Regular Exercise</a:t>
            </a:r>
          </a:p>
          <a:p>
            <a:pPr>
              <a:buClr>
                <a:schemeClr val="accent2">
                  <a:lumMod val="50000"/>
                </a:schemeClr>
              </a:buClr>
            </a:pPr>
            <a:r>
              <a:rPr lang="en-US" sz="2800" dirty="0">
                <a:solidFill>
                  <a:schemeClr val="accent2">
                    <a:lumMod val="50000"/>
                  </a:schemeClr>
                </a:solidFill>
              </a:rPr>
              <a:t>Healthy, Balance Diet</a:t>
            </a:r>
          </a:p>
          <a:p>
            <a:pPr>
              <a:buClr>
                <a:schemeClr val="accent2">
                  <a:lumMod val="50000"/>
                </a:schemeClr>
              </a:buClr>
            </a:pPr>
            <a:r>
              <a:rPr lang="en-US" sz="2800" dirty="0">
                <a:solidFill>
                  <a:schemeClr val="accent2">
                    <a:lumMod val="50000"/>
                  </a:schemeClr>
                </a:solidFill>
              </a:rPr>
              <a:t>Sleep/Rest</a:t>
            </a:r>
          </a:p>
          <a:p>
            <a:pPr>
              <a:buClr>
                <a:schemeClr val="accent2">
                  <a:lumMod val="50000"/>
                </a:schemeClr>
              </a:buClr>
            </a:pPr>
            <a:r>
              <a:rPr lang="en-US" sz="2800" dirty="0">
                <a:solidFill>
                  <a:schemeClr val="accent2">
                    <a:lumMod val="50000"/>
                  </a:schemeClr>
                </a:solidFill>
              </a:rPr>
              <a:t>Activities You Enjoy</a:t>
            </a:r>
          </a:p>
        </p:txBody>
      </p:sp>
      <p:pic>
        <p:nvPicPr>
          <p:cNvPr id="39" name="Picture 2">
            <a:extLst>
              <a:ext uri="{FF2B5EF4-FFF2-40B4-BE49-F238E27FC236}">
                <a16:creationId xmlns:a16="http://schemas.microsoft.com/office/drawing/2014/main" id="{87286108-C84A-DD54-7AFF-82B4279520FA}"/>
              </a:ext>
            </a:extLst>
          </p:cNvPr>
          <p:cNvPicPr>
            <a:picLocks noChangeAspect="1" noChangeArrowheads="1"/>
          </p:cNvPicPr>
          <p:nvPr/>
        </p:nvPicPr>
        <p:blipFill>
          <a:blip r:embed="rId2"/>
          <a:srcRect l="26696" r="26696"/>
          <a:stretch/>
        </p:blipFill>
        <p:spPr bwMode="auto">
          <a:xfrm>
            <a:off x="6509538" y="10"/>
            <a:ext cx="5682462" cy="6857990"/>
          </a:xfrm>
          <a:custGeom>
            <a:avLst/>
            <a:gdLst/>
            <a:ahLst/>
            <a:cxnLst/>
            <a:rect l="l" t="t" r="r" b="b"/>
            <a:pathLst>
              <a:path w="5682462" h="6858000">
                <a:moveTo>
                  <a:pt x="1117120" y="0"/>
                </a:moveTo>
                <a:lnTo>
                  <a:pt x="5682462" y="0"/>
                </a:lnTo>
                <a:lnTo>
                  <a:pt x="5682462" y="6858000"/>
                </a:lnTo>
                <a:lnTo>
                  <a:pt x="1112362" y="6858000"/>
                </a:lnTo>
                <a:cubicBezTo>
                  <a:pt x="4343138" y="3626507"/>
                  <a:pt x="4343138" y="3626507"/>
                  <a:pt x="4343138" y="3626507"/>
                </a:cubicBezTo>
                <a:cubicBezTo>
                  <a:pt x="4452575" y="3517045"/>
                  <a:pt x="4452575" y="3336196"/>
                  <a:pt x="4343138" y="3226734"/>
                </a:cubicBezTo>
                <a:cubicBezTo>
                  <a:pt x="1117120" y="0"/>
                  <a:pt x="1117120" y="0"/>
                  <a:pt x="1117120" y="0"/>
                </a:cubicBezTo>
                <a:close/>
                <a:moveTo>
                  <a:pt x="281069" y="0"/>
                </a:moveTo>
                <a:lnTo>
                  <a:pt x="846187" y="0"/>
                </a:lnTo>
                <a:cubicBezTo>
                  <a:pt x="846187" y="0"/>
                  <a:pt x="846187" y="0"/>
                  <a:pt x="4072205" y="3226734"/>
                </a:cubicBezTo>
                <a:cubicBezTo>
                  <a:pt x="4181642" y="3336196"/>
                  <a:pt x="4181642" y="3517045"/>
                  <a:pt x="4072205" y="3626507"/>
                </a:cubicBezTo>
                <a:cubicBezTo>
                  <a:pt x="4072205" y="3626507"/>
                  <a:pt x="4072205" y="3626507"/>
                  <a:pt x="841429" y="6858000"/>
                </a:cubicBezTo>
                <a:lnTo>
                  <a:pt x="276311" y="6858000"/>
                </a:lnTo>
                <a:cubicBezTo>
                  <a:pt x="3507087" y="3626507"/>
                  <a:pt x="3507087" y="3626507"/>
                  <a:pt x="3507087" y="3626507"/>
                </a:cubicBezTo>
                <a:cubicBezTo>
                  <a:pt x="3616524" y="3517045"/>
                  <a:pt x="3616524" y="3336196"/>
                  <a:pt x="3507087" y="3226734"/>
                </a:cubicBezTo>
                <a:cubicBezTo>
                  <a:pt x="281069" y="0"/>
                  <a:pt x="281069" y="0"/>
                  <a:pt x="281069" y="0"/>
                </a:cubicBezTo>
                <a:close/>
                <a:moveTo>
                  <a:pt x="4758" y="0"/>
                </a:moveTo>
                <a:lnTo>
                  <a:pt x="183703" y="0"/>
                </a:lnTo>
                <a:cubicBezTo>
                  <a:pt x="183703" y="0"/>
                  <a:pt x="183703" y="0"/>
                  <a:pt x="3409721" y="3226734"/>
                </a:cubicBezTo>
                <a:cubicBezTo>
                  <a:pt x="3519158" y="3336196"/>
                  <a:pt x="3519158" y="3517045"/>
                  <a:pt x="3409721" y="3626507"/>
                </a:cubicBezTo>
                <a:cubicBezTo>
                  <a:pt x="3409721" y="3626507"/>
                  <a:pt x="3409721" y="3626507"/>
                  <a:pt x="178945" y="6858000"/>
                </a:cubicBezTo>
                <a:lnTo>
                  <a:pt x="0" y="6858000"/>
                </a:lnTo>
                <a:cubicBezTo>
                  <a:pt x="3230777" y="3626507"/>
                  <a:pt x="3230777" y="3626507"/>
                  <a:pt x="3230777" y="3626507"/>
                </a:cubicBezTo>
                <a:cubicBezTo>
                  <a:pt x="3340214" y="3517045"/>
                  <a:pt x="3340214" y="3336196"/>
                  <a:pt x="3230777" y="3226734"/>
                </a:cubicBezTo>
                <a:cubicBezTo>
                  <a:pt x="4758" y="0"/>
                  <a:pt x="4758" y="0"/>
                  <a:pt x="4758" y="0"/>
                </a:cubicBezTo>
                <a:close/>
              </a:path>
            </a:pathLst>
          </a:custGeom>
          <a:noFill/>
          <a:ln>
            <a:solidFill>
              <a:schemeClr val="tx2">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11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A5FC171-5EF1-470A-B19B-DB937973D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73" name="Group 72">
            <a:extLst>
              <a:ext uri="{FF2B5EF4-FFF2-40B4-BE49-F238E27FC236}">
                <a16:creationId xmlns:a16="http://schemas.microsoft.com/office/drawing/2014/main" id="{AAD68EE7-6E6F-4168-83FE-BCDDC20F56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4" name="Freeform 11">
              <a:extLst>
                <a:ext uri="{FF2B5EF4-FFF2-40B4-BE49-F238E27FC236}">
                  <a16:creationId xmlns:a16="http://schemas.microsoft.com/office/drawing/2014/main" id="{38C7C522-2CA3-4927-812D-9F1AC9FF8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5" name="Freeform 12">
              <a:extLst>
                <a:ext uri="{FF2B5EF4-FFF2-40B4-BE49-F238E27FC236}">
                  <a16:creationId xmlns:a16="http://schemas.microsoft.com/office/drawing/2014/main" id="{995459CF-DC15-4960-B065-B8C71F25B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6" name="Freeform 13">
              <a:extLst>
                <a:ext uri="{FF2B5EF4-FFF2-40B4-BE49-F238E27FC236}">
                  <a16:creationId xmlns:a16="http://schemas.microsoft.com/office/drawing/2014/main" id="{4D5D9080-6901-48E6-B2A9-DA3090880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7" name="Freeform 14">
              <a:extLst>
                <a:ext uri="{FF2B5EF4-FFF2-40B4-BE49-F238E27FC236}">
                  <a16:creationId xmlns:a16="http://schemas.microsoft.com/office/drawing/2014/main" id="{1A2BD6BF-BDB9-43A3-B792-B7B26CC647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8" name="Freeform 15">
              <a:extLst>
                <a:ext uri="{FF2B5EF4-FFF2-40B4-BE49-F238E27FC236}">
                  <a16:creationId xmlns:a16="http://schemas.microsoft.com/office/drawing/2014/main" id="{B96208F4-D505-4A68-BEDF-E96961846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9" name="Freeform 16">
              <a:extLst>
                <a:ext uri="{FF2B5EF4-FFF2-40B4-BE49-F238E27FC236}">
                  <a16:creationId xmlns:a16="http://schemas.microsoft.com/office/drawing/2014/main" id="{6BB5AC3B-3C17-491B-9140-0261A64CF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80" name="Freeform 17">
              <a:extLst>
                <a:ext uri="{FF2B5EF4-FFF2-40B4-BE49-F238E27FC236}">
                  <a16:creationId xmlns:a16="http://schemas.microsoft.com/office/drawing/2014/main" id="{9C3FE957-2461-4A04-9808-804832D2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1" name="Freeform 18">
              <a:extLst>
                <a:ext uri="{FF2B5EF4-FFF2-40B4-BE49-F238E27FC236}">
                  <a16:creationId xmlns:a16="http://schemas.microsoft.com/office/drawing/2014/main" id="{9E7D39AF-E43F-4198-A96B-0C6F6879B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2" name="Freeform 19">
              <a:extLst>
                <a:ext uri="{FF2B5EF4-FFF2-40B4-BE49-F238E27FC236}">
                  <a16:creationId xmlns:a16="http://schemas.microsoft.com/office/drawing/2014/main" id="{2163D5F0-0E60-477F-81E5-926E3D2C4E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3" name="Freeform 20">
              <a:extLst>
                <a:ext uri="{FF2B5EF4-FFF2-40B4-BE49-F238E27FC236}">
                  <a16:creationId xmlns:a16="http://schemas.microsoft.com/office/drawing/2014/main" id="{CA971080-800C-4323-A282-9C7F0C2753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4" name="Freeform 21">
              <a:extLst>
                <a:ext uri="{FF2B5EF4-FFF2-40B4-BE49-F238E27FC236}">
                  <a16:creationId xmlns:a16="http://schemas.microsoft.com/office/drawing/2014/main" id="{8BEDE905-174F-4921-8707-372BD09EC1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5" name="Freeform 22">
              <a:extLst>
                <a:ext uri="{FF2B5EF4-FFF2-40B4-BE49-F238E27FC236}">
                  <a16:creationId xmlns:a16="http://schemas.microsoft.com/office/drawing/2014/main" id="{ADFEA88C-59D1-4353-9ABE-DA58386049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7" name="Group 86">
            <a:extLst>
              <a:ext uri="{FF2B5EF4-FFF2-40B4-BE49-F238E27FC236}">
                <a16:creationId xmlns:a16="http://schemas.microsoft.com/office/drawing/2014/main" id="{4D8D5B2B-7539-4692-96C7-956FDD481D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88" name="Freeform 27">
              <a:extLst>
                <a:ext uri="{FF2B5EF4-FFF2-40B4-BE49-F238E27FC236}">
                  <a16:creationId xmlns:a16="http://schemas.microsoft.com/office/drawing/2014/main" id="{01F56A0F-589B-4CE8-ACA8-16FF7B1E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9" name="Freeform 28">
              <a:extLst>
                <a:ext uri="{FF2B5EF4-FFF2-40B4-BE49-F238E27FC236}">
                  <a16:creationId xmlns:a16="http://schemas.microsoft.com/office/drawing/2014/main" id="{0617EF01-C9DD-49D3-8908-08A76FA764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90" name="Freeform 29">
              <a:extLst>
                <a:ext uri="{FF2B5EF4-FFF2-40B4-BE49-F238E27FC236}">
                  <a16:creationId xmlns:a16="http://schemas.microsoft.com/office/drawing/2014/main" id="{A12BC412-C80D-4F01-BD6C-35A065C67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91" name="Freeform 30">
              <a:extLst>
                <a:ext uri="{FF2B5EF4-FFF2-40B4-BE49-F238E27FC236}">
                  <a16:creationId xmlns:a16="http://schemas.microsoft.com/office/drawing/2014/main" id="{D66FC409-A644-41DE-AF06-C7D374CF8A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2" name="Freeform 31">
              <a:extLst>
                <a:ext uri="{FF2B5EF4-FFF2-40B4-BE49-F238E27FC236}">
                  <a16:creationId xmlns:a16="http://schemas.microsoft.com/office/drawing/2014/main" id="{72E31667-996B-4BEB-AA28-B7BA46346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3" name="Freeform 32">
              <a:extLst>
                <a:ext uri="{FF2B5EF4-FFF2-40B4-BE49-F238E27FC236}">
                  <a16:creationId xmlns:a16="http://schemas.microsoft.com/office/drawing/2014/main" id="{B5286DA5-36AF-465E-8B17-EE32FCB5C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4" name="Freeform 33">
              <a:extLst>
                <a:ext uri="{FF2B5EF4-FFF2-40B4-BE49-F238E27FC236}">
                  <a16:creationId xmlns:a16="http://schemas.microsoft.com/office/drawing/2014/main" id="{EF5BC6ED-F1E5-43AF-9DC4-539198985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5" name="Freeform 34">
              <a:extLst>
                <a:ext uri="{FF2B5EF4-FFF2-40B4-BE49-F238E27FC236}">
                  <a16:creationId xmlns:a16="http://schemas.microsoft.com/office/drawing/2014/main" id="{B871659D-02E2-4544-8225-DA9A0D3FE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6" name="Freeform 35">
              <a:extLst>
                <a:ext uri="{FF2B5EF4-FFF2-40B4-BE49-F238E27FC236}">
                  <a16:creationId xmlns:a16="http://schemas.microsoft.com/office/drawing/2014/main" id="{0741C423-01DC-43E6-B41E-EB37934C23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7" name="Freeform 36">
              <a:extLst>
                <a:ext uri="{FF2B5EF4-FFF2-40B4-BE49-F238E27FC236}">
                  <a16:creationId xmlns:a16="http://schemas.microsoft.com/office/drawing/2014/main" id="{AEB1085C-0035-4E7D-A905-DB7603D9BE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8" name="Freeform 37">
              <a:extLst>
                <a:ext uri="{FF2B5EF4-FFF2-40B4-BE49-F238E27FC236}">
                  <a16:creationId xmlns:a16="http://schemas.microsoft.com/office/drawing/2014/main" id="{41C9FE3F-7AEF-4142-9E70-1AAB92A992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9" name="Freeform 38">
              <a:extLst>
                <a:ext uri="{FF2B5EF4-FFF2-40B4-BE49-F238E27FC236}">
                  <a16:creationId xmlns:a16="http://schemas.microsoft.com/office/drawing/2014/main" id="{07FA83E8-0042-4D3D-87A1-FDE325C51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01" name="Rectangle 100">
            <a:extLst>
              <a:ext uri="{FF2B5EF4-FFF2-40B4-BE49-F238E27FC236}">
                <a16:creationId xmlns:a16="http://schemas.microsoft.com/office/drawing/2014/main" id="{685D77DF-610F-4D0F-A3D2-4FBBC96640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3" name="Freeform 11">
            <a:extLst>
              <a:ext uri="{FF2B5EF4-FFF2-40B4-BE49-F238E27FC236}">
                <a16:creationId xmlns:a16="http://schemas.microsoft.com/office/drawing/2014/main" id="{2513384B-399F-47B1-9ABD-172607AA4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39" name="Picture 2">
            <a:extLst>
              <a:ext uri="{FF2B5EF4-FFF2-40B4-BE49-F238E27FC236}">
                <a16:creationId xmlns:a16="http://schemas.microsoft.com/office/drawing/2014/main" id="{87286108-C84A-DD54-7AFF-82B4279520FA}"/>
              </a:ext>
            </a:extLst>
          </p:cNvPr>
          <p:cNvPicPr>
            <a:picLocks noChangeAspect="1" noChangeArrowheads="1"/>
          </p:cNvPicPr>
          <p:nvPr/>
        </p:nvPicPr>
        <p:blipFill rotWithShape="1">
          <a:blip r:embed="rId2">
            <a:extLst>
              <a:ext uri="{837473B0-CC2E-450A-ABE3-18F120FF3D39}">
                <a1611:picAttrSrcUrl xmlns:a1611="http://schemas.microsoft.com/office/drawing/2016/11/main" r:id="rId3"/>
              </a:ext>
            </a:extLst>
          </a:blip>
          <a:srcRect l="22346" r="22345" b="-1"/>
          <a:stretch/>
        </p:blipFill>
        <p:spPr bwMode="auto">
          <a:xfrm>
            <a:off x="6509538" y="10"/>
            <a:ext cx="5682462" cy="6857990"/>
          </a:xfrm>
          <a:custGeom>
            <a:avLst/>
            <a:gdLst/>
            <a:ahLst/>
            <a:cxnLst/>
            <a:rect l="l" t="t" r="r" b="b"/>
            <a:pathLst>
              <a:path w="5682462" h="6858000">
                <a:moveTo>
                  <a:pt x="1117120" y="0"/>
                </a:moveTo>
                <a:lnTo>
                  <a:pt x="5682462" y="0"/>
                </a:lnTo>
                <a:lnTo>
                  <a:pt x="5682462" y="6858000"/>
                </a:lnTo>
                <a:lnTo>
                  <a:pt x="1112362" y="6858000"/>
                </a:lnTo>
                <a:cubicBezTo>
                  <a:pt x="4343138" y="3626507"/>
                  <a:pt x="4343138" y="3626507"/>
                  <a:pt x="4343138" y="3626507"/>
                </a:cubicBezTo>
                <a:cubicBezTo>
                  <a:pt x="4452575" y="3517045"/>
                  <a:pt x="4452575" y="3336196"/>
                  <a:pt x="4343138" y="3226734"/>
                </a:cubicBezTo>
                <a:cubicBezTo>
                  <a:pt x="1117120" y="0"/>
                  <a:pt x="1117120" y="0"/>
                  <a:pt x="1117120" y="0"/>
                </a:cubicBezTo>
                <a:close/>
                <a:moveTo>
                  <a:pt x="281069" y="0"/>
                </a:moveTo>
                <a:lnTo>
                  <a:pt x="846187" y="0"/>
                </a:lnTo>
                <a:cubicBezTo>
                  <a:pt x="846187" y="0"/>
                  <a:pt x="846187" y="0"/>
                  <a:pt x="4072205" y="3226734"/>
                </a:cubicBezTo>
                <a:cubicBezTo>
                  <a:pt x="4181642" y="3336196"/>
                  <a:pt x="4181642" y="3517045"/>
                  <a:pt x="4072205" y="3626507"/>
                </a:cubicBezTo>
                <a:cubicBezTo>
                  <a:pt x="4072205" y="3626507"/>
                  <a:pt x="4072205" y="3626507"/>
                  <a:pt x="841429" y="6858000"/>
                </a:cubicBezTo>
                <a:lnTo>
                  <a:pt x="276311" y="6858000"/>
                </a:lnTo>
                <a:cubicBezTo>
                  <a:pt x="3507087" y="3626507"/>
                  <a:pt x="3507087" y="3626507"/>
                  <a:pt x="3507087" y="3626507"/>
                </a:cubicBezTo>
                <a:cubicBezTo>
                  <a:pt x="3616524" y="3517045"/>
                  <a:pt x="3616524" y="3336196"/>
                  <a:pt x="3507087" y="3226734"/>
                </a:cubicBezTo>
                <a:cubicBezTo>
                  <a:pt x="281069" y="0"/>
                  <a:pt x="281069" y="0"/>
                  <a:pt x="281069" y="0"/>
                </a:cubicBezTo>
                <a:close/>
                <a:moveTo>
                  <a:pt x="4758" y="0"/>
                </a:moveTo>
                <a:lnTo>
                  <a:pt x="183703" y="0"/>
                </a:lnTo>
                <a:cubicBezTo>
                  <a:pt x="183703" y="0"/>
                  <a:pt x="183703" y="0"/>
                  <a:pt x="3409721" y="3226734"/>
                </a:cubicBezTo>
                <a:cubicBezTo>
                  <a:pt x="3519158" y="3336196"/>
                  <a:pt x="3519158" y="3517045"/>
                  <a:pt x="3409721" y="3626507"/>
                </a:cubicBezTo>
                <a:cubicBezTo>
                  <a:pt x="3409721" y="3626507"/>
                  <a:pt x="3409721" y="3626507"/>
                  <a:pt x="178945" y="6858000"/>
                </a:cubicBezTo>
                <a:lnTo>
                  <a:pt x="0" y="6858000"/>
                </a:lnTo>
                <a:cubicBezTo>
                  <a:pt x="3230777" y="3626507"/>
                  <a:pt x="3230777" y="3626507"/>
                  <a:pt x="3230777" y="3626507"/>
                </a:cubicBezTo>
                <a:cubicBezTo>
                  <a:pt x="3340214" y="3517045"/>
                  <a:pt x="3340214" y="3336196"/>
                  <a:pt x="3230777" y="3226734"/>
                </a:cubicBezTo>
                <a:cubicBezTo>
                  <a:pt x="4758" y="0"/>
                  <a:pt x="4758" y="0"/>
                  <a:pt x="4758" y="0"/>
                </a:cubicBezTo>
                <a:close/>
              </a:path>
            </a:pathLst>
          </a:custGeom>
          <a:noFill/>
          <a:ln>
            <a:solidFill>
              <a:schemeClr val="tx2">
                <a:lumMod val="75000"/>
              </a:schemeClr>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9894EBEB-CA3D-5798-F9B5-FF4FCA99F3DF}"/>
              </a:ext>
            </a:extLst>
          </p:cNvPr>
          <p:cNvSpPr txBox="1"/>
          <p:nvPr/>
        </p:nvSpPr>
        <p:spPr>
          <a:xfrm>
            <a:off x="9652523" y="6657945"/>
            <a:ext cx="253947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pobresofredor.blogspot.com/2016/09/desabafo.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
        <p:nvSpPr>
          <p:cNvPr id="41" name="Title 1">
            <a:extLst>
              <a:ext uri="{FF2B5EF4-FFF2-40B4-BE49-F238E27FC236}">
                <a16:creationId xmlns:a16="http://schemas.microsoft.com/office/drawing/2014/main" id="{FDAE6872-CF1D-7635-A86B-5807C8119705}"/>
              </a:ext>
            </a:extLst>
          </p:cNvPr>
          <p:cNvSpPr>
            <a:spLocks noGrp="1"/>
          </p:cNvSpPr>
          <p:nvPr>
            <p:ph type="title"/>
          </p:nvPr>
        </p:nvSpPr>
        <p:spPr>
          <a:xfrm>
            <a:off x="2592925" y="624110"/>
            <a:ext cx="8911687" cy="1280890"/>
          </a:xfrm>
        </p:spPr>
        <p:txBody>
          <a:bodyPr/>
          <a:lstStyle/>
          <a:p>
            <a:r>
              <a:rPr lang="en-US" b="1" dirty="0">
                <a:solidFill>
                  <a:schemeClr val="accent2">
                    <a:lumMod val="50000"/>
                  </a:schemeClr>
                </a:solidFill>
              </a:rPr>
              <a:t>Social Self-Care</a:t>
            </a:r>
          </a:p>
        </p:txBody>
      </p:sp>
      <p:sp>
        <p:nvSpPr>
          <p:cNvPr id="42" name="Content Placeholder 2">
            <a:extLst>
              <a:ext uri="{FF2B5EF4-FFF2-40B4-BE49-F238E27FC236}">
                <a16:creationId xmlns:a16="http://schemas.microsoft.com/office/drawing/2014/main" id="{1E34C45A-473C-A0C0-F7F6-31F491E7AC14}"/>
              </a:ext>
            </a:extLst>
          </p:cNvPr>
          <p:cNvSpPr>
            <a:spLocks noGrp="1"/>
          </p:cNvSpPr>
          <p:nvPr>
            <p:ph idx="1"/>
          </p:nvPr>
        </p:nvSpPr>
        <p:spPr>
          <a:xfrm>
            <a:off x="2589212" y="2133600"/>
            <a:ext cx="8915400" cy="3777622"/>
          </a:xfrm>
        </p:spPr>
        <p:txBody>
          <a:bodyPr>
            <a:normAutofit/>
          </a:bodyPr>
          <a:lstStyle/>
          <a:p>
            <a:pPr>
              <a:buClr>
                <a:schemeClr val="accent2">
                  <a:lumMod val="50000"/>
                </a:schemeClr>
              </a:buClr>
            </a:pPr>
            <a:r>
              <a:rPr lang="en-US" sz="2800" dirty="0">
                <a:solidFill>
                  <a:schemeClr val="accent2">
                    <a:lumMod val="50000"/>
                  </a:schemeClr>
                </a:solidFill>
              </a:rPr>
              <a:t>Create Network of Support</a:t>
            </a:r>
          </a:p>
          <a:p>
            <a:pPr>
              <a:buClr>
                <a:schemeClr val="accent2">
                  <a:lumMod val="50000"/>
                </a:schemeClr>
              </a:buClr>
            </a:pPr>
            <a:r>
              <a:rPr lang="en-US" sz="2800" dirty="0">
                <a:solidFill>
                  <a:schemeClr val="accent2">
                    <a:lumMod val="50000"/>
                  </a:schemeClr>
                </a:solidFill>
              </a:rPr>
              <a:t>Family</a:t>
            </a:r>
          </a:p>
          <a:p>
            <a:pPr>
              <a:buClr>
                <a:schemeClr val="accent2">
                  <a:lumMod val="50000"/>
                </a:schemeClr>
              </a:buClr>
            </a:pPr>
            <a:r>
              <a:rPr lang="en-US" sz="2800" dirty="0">
                <a:solidFill>
                  <a:schemeClr val="accent2">
                    <a:lumMod val="50000"/>
                  </a:schemeClr>
                </a:solidFill>
              </a:rPr>
              <a:t>Colleagues</a:t>
            </a:r>
          </a:p>
          <a:p>
            <a:pPr>
              <a:buClr>
                <a:schemeClr val="accent2">
                  <a:lumMod val="50000"/>
                </a:schemeClr>
              </a:buClr>
            </a:pPr>
            <a:r>
              <a:rPr lang="en-US" sz="2800" dirty="0">
                <a:solidFill>
                  <a:schemeClr val="accent2">
                    <a:lumMod val="50000"/>
                  </a:schemeClr>
                </a:solidFill>
              </a:rPr>
              <a:t>Maintain Old Friends</a:t>
            </a:r>
          </a:p>
          <a:p>
            <a:pPr>
              <a:buClr>
                <a:schemeClr val="accent2">
                  <a:lumMod val="50000"/>
                </a:schemeClr>
              </a:buClr>
            </a:pPr>
            <a:r>
              <a:rPr lang="en-US" sz="2800" dirty="0">
                <a:solidFill>
                  <a:schemeClr val="accent2">
                    <a:lumMod val="50000"/>
                  </a:schemeClr>
                </a:solidFill>
              </a:rPr>
              <a:t>Find New Friends</a:t>
            </a:r>
          </a:p>
        </p:txBody>
      </p:sp>
    </p:spTree>
    <p:extLst>
      <p:ext uri="{BB962C8B-B14F-4D97-AF65-F5344CB8AC3E}">
        <p14:creationId xmlns:p14="http://schemas.microsoft.com/office/powerpoint/2010/main" val="208527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fade">
                                      <p:cBhvr>
                                        <p:cTn id="7" dur="1000"/>
                                        <p:tgtEl>
                                          <p:spTgt spid="42">
                                            <p:txEl>
                                              <p:pRg st="0" end="0"/>
                                            </p:txEl>
                                          </p:spTgt>
                                        </p:tgtEl>
                                      </p:cBhvr>
                                    </p:animEffect>
                                    <p:anim calcmode="lin" valueType="num">
                                      <p:cBhvr>
                                        <p:cTn id="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2">
                                            <p:txEl>
                                              <p:pRg st="1" end="1"/>
                                            </p:txEl>
                                          </p:spTgt>
                                        </p:tgtEl>
                                        <p:attrNameLst>
                                          <p:attrName>style.visibility</p:attrName>
                                        </p:attrNameLst>
                                      </p:cBhvr>
                                      <p:to>
                                        <p:strVal val="visible"/>
                                      </p:to>
                                    </p:set>
                                    <p:animEffect transition="in" filter="fade">
                                      <p:cBhvr>
                                        <p:cTn id="14" dur="1000"/>
                                        <p:tgtEl>
                                          <p:spTgt spid="42">
                                            <p:txEl>
                                              <p:pRg st="1" end="1"/>
                                            </p:txEl>
                                          </p:spTgt>
                                        </p:tgtEl>
                                      </p:cBhvr>
                                    </p:animEffect>
                                    <p:anim calcmode="lin" valueType="num">
                                      <p:cBhvr>
                                        <p:cTn id="15"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2">
                                            <p:txEl>
                                              <p:pRg st="2" end="2"/>
                                            </p:txEl>
                                          </p:spTgt>
                                        </p:tgtEl>
                                        <p:attrNameLst>
                                          <p:attrName>style.visibility</p:attrName>
                                        </p:attrNameLst>
                                      </p:cBhvr>
                                      <p:to>
                                        <p:strVal val="visible"/>
                                      </p:to>
                                    </p:set>
                                    <p:animEffect transition="in" filter="fade">
                                      <p:cBhvr>
                                        <p:cTn id="21" dur="1000"/>
                                        <p:tgtEl>
                                          <p:spTgt spid="42">
                                            <p:txEl>
                                              <p:pRg st="2" end="2"/>
                                            </p:txEl>
                                          </p:spTgt>
                                        </p:tgtEl>
                                      </p:cBhvr>
                                    </p:animEffect>
                                    <p:anim calcmode="lin" valueType="num">
                                      <p:cBhvr>
                                        <p:cTn id="22"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2">
                                            <p:txEl>
                                              <p:pRg st="3" end="3"/>
                                            </p:txEl>
                                          </p:spTgt>
                                        </p:tgtEl>
                                        <p:attrNameLst>
                                          <p:attrName>style.visibility</p:attrName>
                                        </p:attrNameLst>
                                      </p:cBhvr>
                                      <p:to>
                                        <p:strVal val="visible"/>
                                      </p:to>
                                    </p:set>
                                    <p:animEffect transition="in" filter="fade">
                                      <p:cBhvr>
                                        <p:cTn id="28" dur="1000"/>
                                        <p:tgtEl>
                                          <p:spTgt spid="42">
                                            <p:txEl>
                                              <p:pRg st="3" end="3"/>
                                            </p:txEl>
                                          </p:spTgt>
                                        </p:tgtEl>
                                      </p:cBhvr>
                                    </p:animEffect>
                                    <p:anim calcmode="lin" valueType="num">
                                      <p:cBhvr>
                                        <p:cTn id="29" dur="1000" fill="hold"/>
                                        <p:tgtEl>
                                          <p:spTgt spid="4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2">
                                            <p:txEl>
                                              <p:pRg st="4" end="4"/>
                                            </p:txEl>
                                          </p:spTgt>
                                        </p:tgtEl>
                                        <p:attrNameLst>
                                          <p:attrName>style.visibility</p:attrName>
                                        </p:attrNameLst>
                                      </p:cBhvr>
                                      <p:to>
                                        <p:strVal val="visible"/>
                                      </p:to>
                                    </p:set>
                                    <p:animEffect transition="in" filter="fade">
                                      <p:cBhvr>
                                        <p:cTn id="35" dur="1000"/>
                                        <p:tgtEl>
                                          <p:spTgt spid="42">
                                            <p:txEl>
                                              <p:pRg st="4" end="4"/>
                                            </p:txEl>
                                          </p:spTgt>
                                        </p:tgtEl>
                                      </p:cBhvr>
                                    </p:animEffect>
                                    <p:anim calcmode="lin" valueType="num">
                                      <p:cBhvr>
                                        <p:cTn id="36" dur="1000" fill="hold"/>
                                        <p:tgtEl>
                                          <p:spTgt spid="4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A5FC171-5EF1-470A-B19B-DB937973D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73" name="Group 72">
            <a:extLst>
              <a:ext uri="{FF2B5EF4-FFF2-40B4-BE49-F238E27FC236}">
                <a16:creationId xmlns:a16="http://schemas.microsoft.com/office/drawing/2014/main" id="{AAD68EE7-6E6F-4168-83FE-BCDDC20F56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4" name="Freeform 11">
              <a:extLst>
                <a:ext uri="{FF2B5EF4-FFF2-40B4-BE49-F238E27FC236}">
                  <a16:creationId xmlns:a16="http://schemas.microsoft.com/office/drawing/2014/main" id="{38C7C522-2CA3-4927-812D-9F1AC9FF8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5" name="Freeform 12">
              <a:extLst>
                <a:ext uri="{FF2B5EF4-FFF2-40B4-BE49-F238E27FC236}">
                  <a16:creationId xmlns:a16="http://schemas.microsoft.com/office/drawing/2014/main" id="{995459CF-DC15-4960-B065-B8C71F25B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6" name="Freeform 13">
              <a:extLst>
                <a:ext uri="{FF2B5EF4-FFF2-40B4-BE49-F238E27FC236}">
                  <a16:creationId xmlns:a16="http://schemas.microsoft.com/office/drawing/2014/main" id="{4D5D9080-6901-48E6-B2A9-DA3090880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7" name="Freeform 14">
              <a:extLst>
                <a:ext uri="{FF2B5EF4-FFF2-40B4-BE49-F238E27FC236}">
                  <a16:creationId xmlns:a16="http://schemas.microsoft.com/office/drawing/2014/main" id="{1A2BD6BF-BDB9-43A3-B792-B7B26CC647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8" name="Freeform 15">
              <a:extLst>
                <a:ext uri="{FF2B5EF4-FFF2-40B4-BE49-F238E27FC236}">
                  <a16:creationId xmlns:a16="http://schemas.microsoft.com/office/drawing/2014/main" id="{B96208F4-D505-4A68-BEDF-E96961846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9" name="Freeform 16">
              <a:extLst>
                <a:ext uri="{FF2B5EF4-FFF2-40B4-BE49-F238E27FC236}">
                  <a16:creationId xmlns:a16="http://schemas.microsoft.com/office/drawing/2014/main" id="{6BB5AC3B-3C17-491B-9140-0261A64CF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80" name="Freeform 17">
              <a:extLst>
                <a:ext uri="{FF2B5EF4-FFF2-40B4-BE49-F238E27FC236}">
                  <a16:creationId xmlns:a16="http://schemas.microsoft.com/office/drawing/2014/main" id="{9C3FE957-2461-4A04-9808-804832D2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1" name="Freeform 18">
              <a:extLst>
                <a:ext uri="{FF2B5EF4-FFF2-40B4-BE49-F238E27FC236}">
                  <a16:creationId xmlns:a16="http://schemas.microsoft.com/office/drawing/2014/main" id="{9E7D39AF-E43F-4198-A96B-0C6F6879B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2" name="Freeform 19">
              <a:extLst>
                <a:ext uri="{FF2B5EF4-FFF2-40B4-BE49-F238E27FC236}">
                  <a16:creationId xmlns:a16="http://schemas.microsoft.com/office/drawing/2014/main" id="{2163D5F0-0E60-477F-81E5-926E3D2C4E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3" name="Freeform 20">
              <a:extLst>
                <a:ext uri="{FF2B5EF4-FFF2-40B4-BE49-F238E27FC236}">
                  <a16:creationId xmlns:a16="http://schemas.microsoft.com/office/drawing/2014/main" id="{CA971080-800C-4323-A282-9C7F0C2753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4" name="Freeform 21">
              <a:extLst>
                <a:ext uri="{FF2B5EF4-FFF2-40B4-BE49-F238E27FC236}">
                  <a16:creationId xmlns:a16="http://schemas.microsoft.com/office/drawing/2014/main" id="{8BEDE905-174F-4921-8707-372BD09EC1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5" name="Freeform 22">
              <a:extLst>
                <a:ext uri="{FF2B5EF4-FFF2-40B4-BE49-F238E27FC236}">
                  <a16:creationId xmlns:a16="http://schemas.microsoft.com/office/drawing/2014/main" id="{ADFEA88C-59D1-4353-9ABE-DA58386049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7" name="Group 86">
            <a:extLst>
              <a:ext uri="{FF2B5EF4-FFF2-40B4-BE49-F238E27FC236}">
                <a16:creationId xmlns:a16="http://schemas.microsoft.com/office/drawing/2014/main" id="{4D8D5B2B-7539-4692-96C7-956FDD481D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88" name="Freeform 27">
              <a:extLst>
                <a:ext uri="{FF2B5EF4-FFF2-40B4-BE49-F238E27FC236}">
                  <a16:creationId xmlns:a16="http://schemas.microsoft.com/office/drawing/2014/main" id="{01F56A0F-589B-4CE8-ACA8-16FF7B1E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9" name="Freeform 28">
              <a:extLst>
                <a:ext uri="{FF2B5EF4-FFF2-40B4-BE49-F238E27FC236}">
                  <a16:creationId xmlns:a16="http://schemas.microsoft.com/office/drawing/2014/main" id="{0617EF01-C9DD-49D3-8908-08A76FA764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90" name="Freeform 29">
              <a:extLst>
                <a:ext uri="{FF2B5EF4-FFF2-40B4-BE49-F238E27FC236}">
                  <a16:creationId xmlns:a16="http://schemas.microsoft.com/office/drawing/2014/main" id="{A12BC412-C80D-4F01-BD6C-35A065C67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91" name="Freeform 30">
              <a:extLst>
                <a:ext uri="{FF2B5EF4-FFF2-40B4-BE49-F238E27FC236}">
                  <a16:creationId xmlns:a16="http://schemas.microsoft.com/office/drawing/2014/main" id="{D66FC409-A644-41DE-AF06-C7D374CF8A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2" name="Freeform 31">
              <a:extLst>
                <a:ext uri="{FF2B5EF4-FFF2-40B4-BE49-F238E27FC236}">
                  <a16:creationId xmlns:a16="http://schemas.microsoft.com/office/drawing/2014/main" id="{72E31667-996B-4BEB-AA28-B7BA46346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3" name="Freeform 32">
              <a:extLst>
                <a:ext uri="{FF2B5EF4-FFF2-40B4-BE49-F238E27FC236}">
                  <a16:creationId xmlns:a16="http://schemas.microsoft.com/office/drawing/2014/main" id="{B5286DA5-36AF-465E-8B17-EE32FCB5C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4" name="Freeform 33">
              <a:extLst>
                <a:ext uri="{FF2B5EF4-FFF2-40B4-BE49-F238E27FC236}">
                  <a16:creationId xmlns:a16="http://schemas.microsoft.com/office/drawing/2014/main" id="{EF5BC6ED-F1E5-43AF-9DC4-539198985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5" name="Freeform 34">
              <a:extLst>
                <a:ext uri="{FF2B5EF4-FFF2-40B4-BE49-F238E27FC236}">
                  <a16:creationId xmlns:a16="http://schemas.microsoft.com/office/drawing/2014/main" id="{B871659D-02E2-4544-8225-DA9A0D3FE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6" name="Freeform 35">
              <a:extLst>
                <a:ext uri="{FF2B5EF4-FFF2-40B4-BE49-F238E27FC236}">
                  <a16:creationId xmlns:a16="http://schemas.microsoft.com/office/drawing/2014/main" id="{0741C423-01DC-43E6-B41E-EB37934C23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7" name="Freeform 36">
              <a:extLst>
                <a:ext uri="{FF2B5EF4-FFF2-40B4-BE49-F238E27FC236}">
                  <a16:creationId xmlns:a16="http://schemas.microsoft.com/office/drawing/2014/main" id="{AEB1085C-0035-4E7D-A905-DB7603D9BE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8" name="Freeform 37">
              <a:extLst>
                <a:ext uri="{FF2B5EF4-FFF2-40B4-BE49-F238E27FC236}">
                  <a16:creationId xmlns:a16="http://schemas.microsoft.com/office/drawing/2014/main" id="{41C9FE3F-7AEF-4142-9E70-1AAB92A992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9" name="Freeform 38">
              <a:extLst>
                <a:ext uri="{FF2B5EF4-FFF2-40B4-BE49-F238E27FC236}">
                  <a16:creationId xmlns:a16="http://schemas.microsoft.com/office/drawing/2014/main" id="{07FA83E8-0042-4D3D-87A1-FDE325C51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01" name="Rectangle 100">
            <a:extLst>
              <a:ext uri="{FF2B5EF4-FFF2-40B4-BE49-F238E27FC236}">
                <a16:creationId xmlns:a16="http://schemas.microsoft.com/office/drawing/2014/main" id="{685D77DF-610F-4D0F-A3D2-4FBBC96640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3" name="Freeform 11">
            <a:extLst>
              <a:ext uri="{FF2B5EF4-FFF2-40B4-BE49-F238E27FC236}">
                <a16:creationId xmlns:a16="http://schemas.microsoft.com/office/drawing/2014/main" id="{2513384B-399F-47B1-9ABD-172607AA4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39" name="Picture 2">
            <a:extLst>
              <a:ext uri="{FF2B5EF4-FFF2-40B4-BE49-F238E27FC236}">
                <a16:creationId xmlns:a16="http://schemas.microsoft.com/office/drawing/2014/main" id="{87286108-C84A-DD54-7AFF-82B4279520FA}"/>
              </a:ext>
            </a:extLst>
          </p:cNvPr>
          <p:cNvPicPr>
            <a:picLocks noChangeAspect="1" noChangeArrowheads="1"/>
          </p:cNvPicPr>
          <p:nvPr/>
        </p:nvPicPr>
        <p:blipFill>
          <a:blip r:embed="rId2">
            <a:extLst>
              <a:ext uri="{837473B0-CC2E-450A-ABE3-18F120FF3D39}">
                <a1611:picAttrSrcUrl xmlns:a1611="http://schemas.microsoft.com/office/drawing/2016/11/main" r:id="rId3"/>
              </a:ext>
            </a:extLst>
          </a:blip>
          <a:srcRect l="27367" r="27367"/>
          <a:stretch/>
        </p:blipFill>
        <p:spPr bwMode="auto">
          <a:xfrm>
            <a:off x="6509538" y="10"/>
            <a:ext cx="5682462" cy="6857990"/>
          </a:xfrm>
          <a:custGeom>
            <a:avLst/>
            <a:gdLst/>
            <a:ahLst/>
            <a:cxnLst/>
            <a:rect l="l" t="t" r="r" b="b"/>
            <a:pathLst>
              <a:path w="5682462" h="6858000">
                <a:moveTo>
                  <a:pt x="1117120" y="0"/>
                </a:moveTo>
                <a:lnTo>
                  <a:pt x="5682462" y="0"/>
                </a:lnTo>
                <a:lnTo>
                  <a:pt x="5682462" y="6858000"/>
                </a:lnTo>
                <a:lnTo>
                  <a:pt x="1112362" y="6858000"/>
                </a:lnTo>
                <a:cubicBezTo>
                  <a:pt x="4343138" y="3626507"/>
                  <a:pt x="4343138" y="3626507"/>
                  <a:pt x="4343138" y="3626507"/>
                </a:cubicBezTo>
                <a:cubicBezTo>
                  <a:pt x="4452575" y="3517045"/>
                  <a:pt x="4452575" y="3336196"/>
                  <a:pt x="4343138" y="3226734"/>
                </a:cubicBezTo>
                <a:cubicBezTo>
                  <a:pt x="1117120" y="0"/>
                  <a:pt x="1117120" y="0"/>
                  <a:pt x="1117120" y="0"/>
                </a:cubicBezTo>
                <a:close/>
                <a:moveTo>
                  <a:pt x="281069" y="0"/>
                </a:moveTo>
                <a:lnTo>
                  <a:pt x="846187" y="0"/>
                </a:lnTo>
                <a:cubicBezTo>
                  <a:pt x="846187" y="0"/>
                  <a:pt x="846187" y="0"/>
                  <a:pt x="4072205" y="3226734"/>
                </a:cubicBezTo>
                <a:cubicBezTo>
                  <a:pt x="4181642" y="3336196"/>
                  <a:pt x="4181642" y="3517045"/>
                  <a:pt x="4072205" y="3626507"/>
                </a:cubicBezTo>
                <a:cubicBezTo>
                  <a:pt x="4072205" y="3626507"/>
                  <a:pt x="4072205" y="3626507"/>
                  <a:pt x="841429" y="6858000"/>
                </a:cubicBezTo>
                <a:lnTo>
                  <a:pt x="276311" y="6858000"/>
                </a:lnTo>
                <a:cubicBezTo>
                  <a:pt x="3507087" y="3626507"/>
                  <a:pt x="3507087" y="3626507"/>
                  <a:pt x="3507087" y="3626507"/>
                </a:cubicBezTo>
                <a:cubicBezTo>
                  <a:pt x="3616524" y="3517045"/>
                  <a:pt x="3616524" y="3336196"/>
                  <a:pt x="3507087" y="3226734"/>
                </a:cubicBezTo>
                <a:cubicBezTo>
                  <a:pt x="281069" y="0"/>
                  <a:pt x="281069" y="0"/>
                  <a:pt x="281069" y="0"/>
                </a:cubicBezTo>
                <a:close/>
                <a:moveTo>
                  <a:pt x="4758" y="0"/>
                </a:moveTo>
                <a:lnTo>
                  <a:pt x="183703" y="0"/>
                </a:lnTo>
                <a:cubicBezTo>
                  <a:pt x="183703" y="0"/>
                  <a:pt x="183703" y="0"/>
                  <a:pt x="3409721" y="3226734"/>
                </a:cubicBezTo>
                <a:cubicBezTo>
                  <a:pt x="3519158" y="3336196"/>
                  <a:pt x="3519158" y="3517045"/>
                  <a:pt x="3409721" y="3626507"/>
                </a:cubicBezTo>
                <a:cubicBezTo>
                  <a:pt x="3409721" y="3626507"/>
                  <a:pt x="3409721" y="3626507"/>
                  <a:pt x="178945" y="6858000"/>
                </a:cubicBezTo>
                <a:lnTo>
                  <a:pt x="0" y="6858000"/>
                </a:lnTo>
                <a:cubicBezTo>
                  <a:pt x="3230777" y="3626507"/>
                  <a:pt x="3230777" y="3626507"/>
                  <a:pt x="3230777" y="3626507"/>
                </a:cubicBezTo>
                <a:cubicBezTo>
                  <a:pt x="3340214" y="3517045"/>
                  <a:pt x="3340214" y="3336196"/>
                  <a:pt x="3230777" y="3226734"/>
                </a:cubicBezTo>
                <a:cubicBezTo>
                  <a:pt x="4758" y="0"/>
                  <a:pt x="4758" y="0"/>
                  <a:pt x="4758" y="0"/>
                </a:cubicBezTo>
                <a:close/>
              </a:path>
            </a:pathLst>
          </a:custGeom>
          <a:noFill/>
          <a:ln>
            <a:solidFill>
              <a:schemeClr val="tx2">
                <a:lumMod val="75000"/>
              </a:schemeClr>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9894EBEB-CA3D-5798-F9B5-FF4FCA99F3DF}"/>
              </a:ext>
            </a:extLst>
          </p:cNvPr>
          <p:cNvSpPr txBox="1"/>
          <p:nvPr/>
        </p:nvSpPr>
        <p:spPr>
          <a:xfrm>
            <a:off x="6509538" y="6858000"/>
            <a:ext cx="3635932" cy="230832"/>
          </a:xfrm>
          <a:prstGeom prst="rect">
            <a:avLst/>
          </a:prstGeom>
          <a:solidFill>
            <a:srgbClr val="000000"/>
          </a:solidFill>
        </p:spPr>
        <p:txBody>
          <a:bodyPr wrap="none" rtlCol="0">
            <a:spAutoFit/>
          </a:bodyPr>
          <a:lstStyle/>
          <a:p>
            <a:r>
              <a:rPr lang="en-US" sz="900">
                <a:hlinkClick r:id="rId3" tooltip="https://vancechristie.com/tag/fellowship/"/>
              </a:rPr>
              <a:t>This Photo</a:t>
            </a:r>
            <a:r>
              <a:rPr lang="en-US" sz="900"/>
              <a:t> by Unknown Author is licensed under </a:t>
            </a:r>
            <a:r>
              <a:rPr lang="en-US" sz="900">
                <a:hlinkClick r:id="rId4" tooltip="https://creativecommons.org/licenses/by-nc-nd/3.0/"/>
              </a:rPr>
              <a:t>CC BY-NC-ND</a:t>
            </a:r>
            <a:endParaRPr lang="en-US" sz="900"/>
          </a:p>
        </p:txBody>
      </p:sp>
      <p:sp>
        <p:nvSpPr>
          <p:cNvPr id="43" name="Title 1">
            <a:extLst>
              <a:ext uri="{FF2B5EF4-FFF2-40B4-BE49-F238E27FC236}">
                <a16:creationId xmlns:a16="http://schemas.microsoft.com/office/drawing/2014/main" id="{EEC1B9A1-0CCC-3B54-9D6D-6A39AC587AEC}"/>
              </a:ext>
            </a:extLst>
          </p:cNvPr>
          <p:cNvSpPr>
            <a:spLocks noGrp="1"/>
          </p:cNvSpPr>
          <p:nvPr>
            <p:ph type="title"/>
          </p:nvPr>
        </p:nvSpPr>
        <p:spPr>
          <a:xfrm>
            <a:off x="1924331" y="624110"/>
            <a:ext cx="8911687" cy="642715"/>
          </a:xfrm>
        </p:spPr>
        <p:txBody>
          <a:bodyPr/>
          <a:lstStyle/>
          <a:p>
            <a:r>
              <a:rPr lang="en-US" b="1" dirty="0">
                <a:solidFill>
                  <a:schemeClr val="accent2">
                    <a:lumMod val="50000"/>
                  </a:schemeClr>
                </a:solidFill>
              </a:rPr>
              <a:t>Cognitive Self-Care</a:t>
            </a:r>
          </a:p>
        </p:txBody>
      </p:sp>
      <p:sp>
        <p:nvSpPr>
          <p:cNvPr id="44" name="Content Placeholder 2">
            <a:extLst>
              <a:ext uri="{FF2B5EF4-FFF2-40B4-BE49-F238E27FC236}">
                <a16:creationId xmlns:a16="http://schemas.microsoft.com/office/drawing/2014/main" id="{CF0F5ED0-AF29-1294-C951-E7921A3C0B8B}"/>
              </a:ext>
            </a:extLst>
          </p:cNvPr>
          <p:cNvSpPr>
            <a:spLocks noGrp="1"/>
          </p:cNvSpPr>
          <p:nvPr>
            <p:ph idx="1"/>
          </p:nvPr>
        </p:nvSpPr>
        <p:spPr>
          <a:xfrm>
            <a:off x="1920618" y="2133600"/>
            <a:ext cx="8915400" cy="3777622"/>
          </a:xfrm>
        </p:spPr>
        <p:txBody>
          <a:bodyPr>
            <a:normAutofit/>
          </a:bodyPr>
          <a:lstStyle/>
          <a:p>
            <a:pPr>
              <a:buClr>
                <a:schemeClr val="accent2">
                  <a:lumMod val="50000"/>
                </a:schemeClr>
              </a:buClr>
            </a:pPr>
            <a:r>
              <a:rPr lang="en-US" sz="2800" dirty="0">
                <a:solidFill>
                  <a:schemeClr val="accent2">
                    <a:lumMod val="50000"/>
                  </a:schemeClr>
                </a:solidFill>
              </a:rPr>
              <a:t>Evaluate Reasoning/Thinking Patterns</a:t>
            </a:r>
          </a:p>
          <a:p>
            <a:pPr>
              <a:buClr>
                <a:schemeClr val="accent2">
                  <a:lumMod val="50000"/>
                </a:schemeClr>
              </a:buClr>
            </a:pPr>
            <a:r>
              <a:rPr lang="en-US" sz="2800" dirty="0">
                <a:solidFill>
                  <a:schemeClr val="accent2">
                    <a:lumMod val="50000"/>
                  </a:schemeClr>
                </a:solidFill>
              </a:rPr>
              <a:t>Seek Professional Help</a:t>
            </a:r>
          </a:p>
          <a:p>
            <a:pPr>
              <a:buClr>
                <a:schemeClr val="accent2">
                  <a:lumMod val="50000"/>
                </a:schemeClr>
              </a:buClr>
            </a:pPr>
            <a:r>
              <a:rPr lang="en-US" sz="2800" dirty="0">
                <a:solidFill>
                  <a:schemeClr val="accent2">
                    <a:lumMod val="50000"/>
                  </a:schemeClr>
                </a:solidFill>
              </a:rPr>
              <a:t>You are Not Crazy Unless You…</a:t>
            </a:r>
          </a:p>
        </p:txBody>
      </p:sp>
    </p:spTree>
    <p:extLst>
      <p:ext uri="{BB962C8B-B14F-4D97-AF65-F5344CB8AC3E}">
        <p14:creationId xmlns:p14="http://schemas.microsoft.com/office/powerpoint/2010/main" val="469361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fade">
                                      <p:cBhvr>
                                        <p:cTn id="7" dur="1000"/>
                                        <p:tgtEl>
                                          <p:spTgt spid="44">
                                            <p:txEl>
                                              <p:pRg st="0" end="0"/>
                                            </p:txEl>
                                          </p:spTgt>
                                        </p:tgtEl>
                                      </p:cBhvr>
                                    </p:animEffect>
                                    <p:anim calcmode="lin" valueType="num">
                                      <p:cBhvr>
                                        <p:cTn id="8"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4">
                                            <p:txEl>
                                              <p:pRg st="1" end="1"/>
                                            </p:txEl>
                                          </p:spTgt>
                                        </p:tgtEl>
                                        <p:attrNameLst>
                                          <p:attrName>style.visibility</p:attrName>
                                        </p:attrNameLst>
                                      </p:cBhvr>
                                      <p:to>
                                        <p:strVal val="visible"/>
                                      </p:to>
                                    </p:set>
                                    <p:animEffect transition="in" filter="fade">
                                      <p:cBhvr>
                                        <p:cTn id="14" dur="1000"/>
                                        <p:tgtEl>
                                          <p:spTgt spid="44">
                                            <p:txEl>
                                              <p:pRg st="1" end="1"/>
                                            </p:txEl>
                                          </p:spTgt>
                                        </p:tgtEl>
                                      </p:cBhvr>
                                    </p:animEffect>
                                    <p:anim calcmode="lin" valueType="num">
                                      <p:cBhvr>
                                        <p:cTn id="15"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4">
                                            <p:txEl>
                                              <p:pRg st="2" end="2"/>
                                            </p:txEl>
                                          </p:spTgt>
                                        </p:tgtEl>
                                        <p:attrNameLst>
                                          <p:attrName>style.visibility</p:attrName>
                                        </p:attrNameLst>
                                      </p:cBhvr>
                                      <p:to>
                                        <p:strVal val="visible"/>
                                      </p:to>
                                    </p:set>
                                    <p:animEffect transition="in" filter="fade">
                                      <p:cBhvr>
                                        <p:cTn id="21" dur="1000"/>
                                        <p:tgtEl>
                                          <p:spTgt spid="44">
                                            <p:txEl>
                                              <p:pRg st="2" end="2"/>
                                            </p:txEl>
                                          </p:spTgt>
                                        </p:tgtEl>
                                      </p:cBhvr>
                                    </p:animEffect>
                                    <p:anim calcmode="lin" valueType="num">
                                      <p:cBhvr>
                                        <p:cTn id="2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A5FC171-5EF1-470A-B19B-DB937973D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73" name="Group 72">
            <a:extLst>
              <a:ext uri="{FF2B5EF4-FFF2-40B4-BE49-F238E27FC236}">
                <a16:creationId xmlns:a16="http://schemas.microsoft.com/office/drawing/2014/main" id="{AAD68EE7-6E6F-4168-83FE-BCDDC20F56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4" name="Freeform 11">
              <a:extLst>
                <a:ext uri="{FF2B5EF4-FFF2-40B4-BE49-F238E27FC236}">
                  <a16:creationId xmlns:a16="http://schemas.microsoft.com/office/drawing/2014/main" id="{38C7C522-2CA3-4927-812D-9F1AC9FF8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5" name="Freeform 12">
              <a:extLst>
                <a:ext uri="{FF2B5EF4-FFF2-40B4-BE49-F238E27FC236}">
                  <a16:creationId xmlns:a16="http://schemas.microsoft.com/office/drawing/2014/main" id="{995459CF-DC15-4960-B065-B8C71F25B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6" name="Freeform 13">
              <a:extLst>
                <a:ext uri="{FF2B5EF4-FFF2-40B4-BE49-F238E27FC236}">
                  <a16:creationId xmlns:a16="http://schemas.microsoft.com/office/drawing/2014/main" id="{4D5D9080-6901-48E6-B2A9-DA3090880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7" name="Freeform 14">
              <a:extLst>
                <a:ext uri="{FF2B5EF4-FFF2-40B4-BE49-F238E27FC236}">
                  <a16:creationId xmlns:a16="http://schemas.microsoft.com/office/drawing/2014/main" id="{1A2BD6BF-BDB9-43A3-B792-B7B26CC647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8" name="Freeform 15">
              <a:extLst>
                <a:ext uri="{FF2B5EF4-FFF2-40B4-BE49-F238E27FC236}">
                  <a16:creationId xmlns:a16="http://schemas.microsoft.com/office/drawing/2014/main" id="{B96208F4-D505-4A68-BEDF-E96961846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9" name="Freeform 16">
              <a:extLst>
                <a:ext uri="{FF2B5EF4-FFF2-40B4-BE49-F238E27FC236}">
                  <a16:creationId xmlns:a16="http://schemas.microsoft.com/office/drawing/2014/main" id="{6BB5AC3B-3C17-491B-9140-0261A64CF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80" name="Freeform 17">
              <a:extLst>
                <a:ext uri="{FF2B5EF4-FFF2-40B4-BE49-F238E27FC236}">
                  <a16:creationId xmlns:a16="http://schemas.microsoft.com/office/drawing/2014/main" id="{9C3FE957-2461-4A04-9808-804832D2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1" name="Freeform 18">
              <a:extLst>
                <a:ext uri="{FF2B5EF4-FFF2-40B4-BE49-F238E27FC236}">
                  <a16:creationId xmlns:a16="http://schemas.microsoft.com/office/drawing/2014/main" id="{9E7D39AF-E43F-4198-A96B-0C6F6879B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2" name="Freeform 19">
              <a:extLst>
                <a:ext uri="{FF2B5EF4-FFF2-40B4-BE49-F238E27FC236}">
                  <a16:creationId xmlns:a16="http://schemas.microsoft.com/office/drawing/2014/main" id="{2163D5F0-0E60-477F-81E5-926E3D2C4E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3" name="Freeform 20">
              <a:extLst>
                <a:ext uri="{FF2B5EF4-FFF2-40B4-BE49-F238E27FC236}">
                  <a16:creationId xmlns:a16="http://schemas.microsoft.com/office/drawing/2014/main" id="{CA971080-800C-4323-A282-9C7F0C2753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4" name="Freeform 21">
              <a:extLst>
                <a:ext uri="{FF2B5EF4-FFF2-40B4-BE49-F238E27FC236}">
                  <a16:creationId xmlns:a16="http://schemas.microsoft.com/office/drawing/2014/main" id="{8BEDE905-174F-4921-8707-372BD09EC1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5" name="Freeform 22">
              <a:extLst>
                <a:ext uri="{FF2B5EF4-FFF2-40B4-BE49-F238E27FC236}">
                  <a16:creationId xmlns:a16="http://schemas.microsoft.com/office/drawing/2014/main" id="{ADFEA88C-59D1-4353-9ABE-DA58386049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7" name="Group 86">
            <a:extLst>
              <a:ext uri="{FF2B5EF4-FFF2-40B4-BE49-F238E27FC236}">
                <a16:creationId xmlns:a16="http://schemas.microsoft.com/office/drawing/2014/main" id="{4D8D5B2B-7539-4692-96C7-956FDD481D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88" name="Freeform 27">
              <a:extLst>
                <a:ext uri="{FF2B5EF4-FFF2-40B4-BE49-F238E27FC236}">
                  <a16:creationId xmlns:a16="http://schemas.microsoft.com/office/drawing/2014/main" id="{01F56A0F-589B-4CE8-ACA8-16FF7B1E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9" name="Freeform 28">
              <a:extLst>
                <a:ext uri="{FF2B5EF4-FFF2-40B4-BE49-F238E27FC236}">
                  <a16:creationId xmlns:a16="http://schemas.microsoft.com/office/drawing/2014/main" id="{0617EF01-C9DD-49D3-8908-08A76FA764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90" name="Freeform 29">
              <a:extLst>
                <a:ext uri="{FF2B5EF4-FFF2-40B4-BE49-F238E27FC236}">
                  <a16:creationId xmlns:a16="http://schemas.microsoft.com/office/drawing/2014/main" id="{A12BC412-C80D-4F01-BD6C-35A065C67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91" name="Freeform 30">
              <a:extLst>
                <a:ext uri="{FF2B5EF4-FFF2-40B4-BE49-F238E27FC236}">
                  <a16:creationId xmlns:a16="http://schemas.microsoft.com/office/drawing/2014/main" id="{D66FC409-A644-41DE-AF06-C7D374CF8A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2" name="Freeform 31">
              <a:extLst>
                <a:ext uri="{FF2B5EF4-FFF2-40B4-BE49-F238E27FC236}">
                  <a16:creationId xmlns:a16="http://schemas.microsoft.com/office/drawing/2014/main" id="{72E31667-996B-4BEB-AA28-B7BA46346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3" name="Freeform 32">
              <a:extLst>
                <a:ext uri="{FF2B5EF4-FFF2-40B4-BE49-F238E27FC236}">
                  <a16:creationId xmlns:a16="http://schemas.microsoft.com/office/drawing/2014/main" id="{B5286DA5-36AF-465E-8B17-EE32FCB5C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4" name="Freeform 33">
              <a:extLst>
                <a:ext uri="{FF2B5EF4-FFF2-40B4-BE49-F238E27FC236}">
                  <a16:creationId xmlns:a16="http://schemas.microsoft.com/office/drawing/2014/main" id="{EF5BC6ED-F1E5-43AF-9DC4-539198985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5" name="Freeform 34">
              <a:extLst>
                <a:ext uri="{FF2B5EF4-FFF2-40B4-BE49-F238E27FC236}">
                  <a16:creationId xmlns:a16="http://schemas.microsoft.com/office/drawing/2014/main" id="{B871659D-02E2-4544-8225-DA9A0D3FE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6" name="Freeform 35">
              <a:extLst>
                <a:ext uri="{FF2B5EF4-FFF2-40B4-BE49-F238E27FC236}">
                  <a16:creationId xmlns:a16="http://schemas.microsoft.com/office/drawing/2014/main" id="{0741C423-01DC-43E6-B41E-EB37934C23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7" name="Freeform 36">
              <a:extLst>
                <a:ext uri="{FF2B5EF4-FFF2-40B4-BE49-F238E27FC236}">
                  <a16:creationId xmlns:a16="http://schemas.microsoft.com/office/drawing/2014/main" id="{AEB1085C-0035-4E7D-A905-DB7603D9BE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8" name="Freeform 37">
              <a:extLst>
                <a:ext uri="{FF2B5EF4-FFF2-40B4-BE49-F238E27FC236}">
                  <a16:creationId xmlns:a16="http://schemas.microsoft.com/office/drawing/2014/main" id="{41C9FE3F-7AEF-4142-9E70-1AAB92A992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9" name="Freeform 38">
              <a:extLst>
                <a:ext uri="{FF2B5EF4-FFF2-40B4-BE49-F238E27FC236}">
                  <a16:creationId xmlns:a16="http://schemas.microsoft.com/office/drawing/2014/main" id="{07FA83E8-0042-4D3D-87A1-FDE325C51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01" name="Rectangle 100">
            <a:extLst>
              <a:ext uri="{FF2B5EF4-FFF2-40B4-BE49-F238E27FC236}">
                <a16:creationId xmlns:a16="http://schemas.microsoft.com/office/drawing/2014/main" id="{685D77DF-610F-4D0F-A3D2-4FBBC96640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3" name="Freeform 11">
            <a:extLst>
              <a:ext uri="{FF2B5EF4-FFF2-40B4-BE49-F238E27FC236}">
                <a16:creationId xmlns:a16="http://schemas.microsoft.com/office/drawing/2014/main" id="{2513384B-399F-47B1-9ABD-172607AA4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39" name="Picture 2">
            <a:extLst>
              <a:ext uri="{FF2B5EF4-FFF2-40B4-BE49-F238E27FC236}">
                <a16:creationId xmlns:a16="http://schemas.microsoft.com/office/drawing/2014/main" id="{87286108-C84A-DD54-7AFF-82B4279520FA}"/>
              </a:ext>
            </a:extLst>
          </p:cNvPr>
          <p:cNvPicPr>
            <a:picLocks noChangeAspect="1" noChangeArrowheads="1"/>
          </p:cNvPicPr>
          <p:nvPr/>
        </p:nvPicPr>
        <p:blipFill>
          <a:blip r:embed="rId2">
            <a:extLst>
              <a:ext uri="{837473B0-CC2E-450A-ABE3-18F120FF3D39}">
                <a1611:picAttrSrcUrl xmlns:a1611="http://schemas.microsoft.com/office/drawing/2016/11/main" r:id="rId3"/>
              </a:ext>
            </a:extLst>
          </a:blip>
          <a:srcRect l="22286" r="22286"/>
          <a:stretch/>
        </p:blipFill>
        <p:spPr bwMode="auto">
          <a:xfrm>
            <a:off x="6509538" y="10"/>
            <a:ext cx="5682462" cy="6857990"/>
          </a:xfrm>
          <a:custGeom>
            <a:avLst/>
            <a:gdLst/>
            <a:ahLst/>
            <a:cxnLst/>
            <a:rect l="l" t="t" r="r" b="b"/>
            <a:pathLst>
              <a:path w="5682462" h="6858000">
                <a:moveTo>
                  <a:pt x="1117120" y="0"/>
                </a:moveTo>
                <a:lnTo>
                  <a:pt x="5682462" y="0"/>
                </a:lnTo>
                <a:lnTo>
                  <a:pt x="5682462" y="6858000"/>
                </a:lnTo>
                <a:lnTo>
                  <a:pt x="1112362" y="6858000"/>
                </a:lnTo>
                <a:cubicBezTo>
                  <a:pt x="4343138" y="3626507"/>
                  <a:pt x="4343138" y="3626507"/>
                  <a:pt x="4343138" y="3626507"/>
                </a:cubicBezTo>
                <a:cubicBezTo>
                  <a:pt x="4452575" y="3517045"/>
                  <a:pt x="4452575" y="3336196"/>
                  <a:pt x="4343138" y="3226734"/>
                </a:cubicBezTo>
                <a:cubicBezTo>
                  <a:pt x="1117120" y="0"/>
                  <a:pt x="1117120" y="0"/>
                  <a:pt x="1117120" y="0"/>
                </a:cubicBezTo>
                <a:close/>
                <a:moveTo>
                  <a:pt x="281069" y="0"/>
                </a:moveTo>
                <a:lnTo>
                  <a:pt x="846187" y="0"/>
                </a:lnTo>
                <a:cubicBezTo>
                  <a:pt x="846187" y="0"/>
                  <a:pt x="846187" y="0"/>
                  <a:pt x="4072205" y="3226734"/>
                </a:cubicBezTo>
                <a:cubicBezTo>
                  <a:pt x="4181642" y="3336196"/>
                  <a:pt x="4181642" y="3517045"/>
                  <a:pt x="4072205" y="3626507"/>
                </a:cubicBezTo>
                <a:cubicBezTo>
                  <a:pt x="4072205" y="3626507"/>
                  <a:pt x="4072205" y="3626507"/>
                  <a:pt x="841429" y="6858000"/>
                </a:cubicBezTo>
                <a:lnTo>
                  <a:pt x="276311" y="6858000"/>
                </a:lnTo>
                <a:cubicBezTo>
                  <a:pt x="3507087" y="3626507"/>
                  <a:pt x="3507087" y="3626507"/>
                  <a:pt x="3507087" y="3626507"/>
                </a:cubicBezTo>
                <a:cubicBezTo>
                  <a:pt x="3616524" y="3517045"/>
                  <a:pt x="3616524" y="3336196"/>
                  <a:pt x="3507087" y="3226734"/>
                </a:cubicBezTo>
                <a:cubicBezTo>
                  <a:pt x="281069" y="0"/>
                  <a:pt x="281069" y="0"/>
                  <a:pt x="281069" y="0"/>
                </a:cubicBezTo>
                <a:close/>
                <a:moveTo>
                  <a:pt x="4758" y="0"/>
                </a:moveTo>
                <a:lnTo>
                  <a:pt x="183703" y="0"/>
                </a:lnTo>
                <a:cubicBezTo>
                  <a:pt x="183703" y="0"/>
                  <a:pt x="183703" y="0"/>
                  <a:pt x="3409721" y="3226734"/>
                </a:cubicBezTo>
                <a:cubicBezTo>
                  <a:pt x="3519158" y="3336196"/>
                  <a:pt x="3519158" y="3517045"/>
                  <a:pt x="3409721" y="3626507"/>
                </a:cubicBezTo>
                <a:cubicBezTo>
                  <a:pt x="3409721" y="3626507"/>
                  <a:pt x="3409721" y="3626507"/>
                  <a:pt x="178945" y="6858000"/>
                </a:cubicBezTo>
                <a:lnTo>
                  <a:pt x="0" y="6858000"/>
                </a:lnTo>
                <a:cubicBezTo>
                  <a:pt x="3230777" y="3626507"/>
                  <a:pt x="3230777" y="3626507"/>
                  <a:pt x="3230777" y="3626507"/>
                </a:cubicBezTo>
                <a:cubicBezTo>
                  <a:pt x="3340214" y="3517045"/>
                  <a:pt x="3340214" y="3336196"/>
                  <a:pt x="3230777" y="3226734"/>
                </a:cubicBezTo>
                <a:cubicBezTo>
                  <a:pt x="4758" y="0"/>
                  <a:pt x="4758" y="0"/>
                  <a:pt x="4758" y="0"/>
                </a:cubicBezTo>
                <a:close/>
              </a:path>
            </a:pathLst>
          </a:custGeom>
          <a:noFill/>
          <a:ln>
            <a:solidFill>
              <a:schemeClr val="tx2">
                <a:lumMod val="75000"/>
              </a:schemeClr>
            </a:solidFill>
          </a:ln>
          <a:extLst>
            <a:ext uri="{909E8E84-426E-40DD-AFC4-6F175D3DCCD1}">
              <a14:hiddenFill xmlns:a14="http://schemas.microsoft.com/office/drawing/2010/main">
                <a:solidFill>
                  <a:srgbClr val="FFFFFF"/>
                </a:solidFill>
              </a14:hiddenFill>
            </a:ext>
          </a:extLst>
        </p:spPr>
      </p:pic>
      <p:sp>
        <p:nvSpPr>
          <p:cNvPr id="41" name="Title 1">
            <a:extLst>
              <a:ext uri="{FF2B5EF4-FFF2-40B4-BE49-F238E27FC236}">
                <a16:creationId xmlns:a16="http://schemas.microsoft.com/office/drawing/2014/main" id="{DFB1023E-052B-ACD9-7B10-628983F90DC5}"/>
              </a:ext>
            </a:extLst>
          </p:cNvPr>
          <p:cNvSpPr>
            <a:spLocks noGrp="1"/>
          </p:cNvSpPr>
          <p:nvPr>
            <p:ph type="title"/>
          </p:nvPr>
        </p:nvSpPr>
        <p:spPr>
          <a:xfrm>
            <a:off x="2072268" y="661453"/>
            <a:ext cx="8859299" cy="1255490"/>
          </a:xfrm>
        </p:spPr>
        <p:txBody>
          <a:bodyPr/>
          <a:lstStyle/>
          <a:p>
            <a:r>
              <a:rPr lang="en-US" b="1" dirty="0">
                <a:solidFill>
                  <a:schemeClr val="accent2">
                    <a:lumMod val="50000"/>
                  </a:schemeClr>
                </a:solidFill>
              </a:rPr>
              <a:t>Spiritual Self-Care</a:t>
            </a:r>
          </a:p>
        </p:txBody>
      </p:sp>
      <p:sp>
        <p:nvSpPr>
          <p:cNvPr id="42" name="Content Placeholder 2">
            <a:extLst>
              <a:ext uri="{FF2B5EF4-FFF2-40B4-BE49-F238E27FC236}">
                <a16:creationId xmlns:a16="http://schemas.microsoft.com/office/drawing/2014/main" id="{51DC1A7A-B7BB-3E15-863D-4574F3B65A73}"/>
              </a:ext>
            </a:extLst>
          </p:cNvPr>
          <p:cNvSpPr>
            <a:spLocks noGrp="1"/>
          </p:cNvSpPr>
          <p:nvPr>
            <p:ph idx="1"/>
          </p:nvPr>
        </p:nvSpPr>
        <p:spPr>
          <a:xfrm>
            <a:off x="2019880" y="1942343"/>
            <a:ext cx="9488488" cy="4006222"/>
          </a:xfrm>
        </p:spPr>
        <p:txBody>
          <a:bodyPr>
            <a:normAutofit/>
          </a:bodyPr>
          <a:lstStyle/>
          <a:p>
            <a:pPr>
              <a:buClr>
                <a:schemeClr val="accent2">
                  <a:lumMod val="50000"/>
                </a:schemeClr>
              </a:buClr>
            </a:pPr>
            <a:r>
              <a:rPr lang="en-US" sz="2800" dirty="0">
                <a:solidFill>
                  <a:schemeClr val="accent2">
                    <a:lumMod val="50000"/>
                  </a:schemeClr>
                </a:solidFill>
              </a:rPr>
              <a:t>Maintain Spiritual Discipline</a:t>
            </a:r>
          </a:p>
          <a:p>
            <a:pPr>
              <a:buClr>
                <a:schemeClr val="accent2">
                  <a:lumMod val="50000"/>
                </a:schemeClr>
              </a:buClr>
            </a:pPr>
            <a:r>
              <a:rPr lang="en-US" sz="2800" dirty="0">
                <a:solidFill>
                  <a:schemeClr val="accent2">
                    <a:lumMod val="50000"/>
                  </a:schemeClr>
                </a:solidFill>
              </a:rPr>
              <a:t>Stop</a:t>
            </a:r>
          </a:p>
          <a:p>
            <a:pPr>
              <a:buClr>
                <a:schemeClr val="accent2">
                  <a:lumMod val="50000"/>
                </a:schemeClr>
              </a:buClr>
            </a:pPr>
            <a:r>
              <a:rPr lang="en-US" sz="2800" dirty="0">
                <a:solidFill>
                  <a:schemeClr val="accent2">
                    <a:lumMod val="50000"/>
                  </a:schemeClr>
                </a:solidFill>
              </a:rPr>
              <a:t>Listen</a:t>
            </a:r>
          </a:p>
          <a:p>
            <a:pPr>
              <a:buClr>
                <a:schemeClr val="accent2">
                  <a:lumMod val="50000"/>
                </a:schemeClr>
              </a:buClr>
            </a:pPr>
            <a:r>
              <a:rPr lang="en-US" sz="2800" dirty="0">
                <a:solidFill>
                  <a:schemeClr val="accent2">
                    <a:lumMod val="50000"/>
                  </a:schemeClr>
                </a:solidFill>
              </a:rPr>
              <a:t>Discern</a:t>
            </a:r>
          </a:p>
          <a:p>
            <a:pPr>
              <a:buClr>
                <a:schemeClr val="accent2">
                  <a:lumMod val="50000"/>
                </a:schemeClr>
              </a:buClr>
            </a:pPr>
            <a:r>
              <a:rPr lang="en-US" sz="2800" dirty="0">
                <a:solidFill>
                  <a:schemeClr val="accent2">
                    <a:lumMod val="50000"/>
                  </a:schemeClr>
                </a:solidFill>
              </a:rPr>
              <a:t>Just “Be”</a:t>
            </a:r>
          </a:p>
        </p:txBody>
      </p:sp>
      <p:sp>
        <p:nvSpPr>
          <p:cNvPr id="7" name="TextBox 6">
            <a:extLst>
              <a:ext uri="{FF2B5EF4-FFF2-40B4-BE49-F238E27FC236}">
                <a16:creationId xmlns:a16="http://schemas.microsoft.com/office/drawing/2014/main" id="{19033E2F-192C-DD36-E10F-0FE26446E035}"/>
              </a:ext>
            </a:extLst>
          </p:cNvPr>
          <p:cNvSpPr txBox="1"/>
          <p:nvPr/>
        </p:nvSpPr>
        <p:spPr>
          <a:xfrm>
            <a:off x="6509538" y="6858000"/>
            <a:ext cx="5682462" cy="230832"/>
          </a:xfrm>
          <a:prstGeom prst="rect">
            <a:avLst/>
          </a:prstGeom>
          <a:noFill/>
        </p:spPr>
        <p:txBody>
          <a:bodyPr wrap="square" rtlCol="0">
            <a:spAutoFit/>
          </a:bodyPr>
          <a:lstStyle/>
          <a:p>
            <a:r>
              <a:rPr lang="en-US" sz="900">
                <a:hlinkClick r:id="rId3" tooltip="http://www.flickr.com/photos/54159370@N08/6135255526/"/>
              </a:rPr>
              <a:t>This Photo</a:t>
            </a:r>
            <a:r>
              <a:rPr lang="en-US" sz="900"/>
              <a:t> by Unknown Author is licensed under </a:t>
            </a:r>
            <a:r>
              <a:rPr lang="en-US" sz="900">
                <a:hlinkClick r:id="rId4" tooltip="https://creativecommons.org/licenses/by-nc-sa/3.0/"/>
              </a:rPr>
              <a:t>CC BY-SA-NC</a:t>
            </a:r>
            <a:endParaRPr lang="en-US" sz="900"/>
          </a:p>
        </p:txBody>
      </p:sp>
    </p:spTree>
    <p:extLst>
      <p:ext uri="{BB962C8B-B14F-4D97-AF65-F5344CB8AC3E}">
        <p14:creationId xmlns:p14="http://schemas.microsoft.com/office/powerpoint/2010/main" val="426608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fade">
                                      <p:cBhvr>
                                        <p:cTn id="7" dur="1000"/>
                                        <p:tgtEl>
                                          <p:spTgt spid="42">
                                            <p:txEl>
                                              <p:pRg st="0" end="0"/>
                                            </p:txEl>
                                          </p:spTgt>
                                        </p:tgtEl>
                                      </p:cBhvr>
                                    </p:animEffect>
                                    <p:anim calcmode="lin" valueType="num">
                                      <p:cBhvr>
                                        <p:cTn id="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2">
                                            <p:txEl>
                                              <p:pRg st="1" end="1"/>
                                            </p:txEl>
                                          </p:spTgt>
                                        </p:tgtEl>
                                        <p:attrNameLst>
                                          <p:attrName>style.visibility</p:attrName>
                                        </p:attrNameLst>
                                      </p:cBhvr>
                                      <p:to>
                                        <p:strVal val="visible"/>
                                      </p:to>
                                    </p:set>
                                    <p:animEffect transition="in" filter="fade">
                                      <p:cBhvr>
                                        <p:cTn id="14" dur="1000"/>
                                        <p:tgtEl>
                                          <p:spTgt spid="42">
                                            <p:txEl>
                                              <p:pRg st="1" end="1"/>
                                            </p:txEl>
                                          </p:spTgt>
                                        </p:tgtEl>
                                      </p:cBhvr>
                                    </p:animEffect>
                                    <p:anim calcmode="lin" valueType="num">
                                      <p:cBhvr>
                                        <p:cTn id="15"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2">
                                            <p:txEl>
                                              <p:pRg st="2" end="2"/>
                                            </p:txEl>
                                          </p:spTgt>
                                        </p:tgtEl>
                                        <p:attrNameLst>
                                          <p:attrName>style.visibility</p:attrName>
                                        </p:attrNameLst>
                                      </p:cBhvr>
                                      <p:to>
                                        <p:strVal val="visible"/>
                                      </p:to>
                                    </p:set>
                                    <p:animEffect transition="in" filter="fade">
                                      <p:cBhvr>
                                        <p:cTn id="21" dur="1000"/>
                                        <p:tgtEl>
                                          <p:spTgt spid="42">
                                            <p:txEl>
                                              <p:pRg st="2" end="2"/>
                                            </p:txEl>
                                          </p:spTgt>
                                        </p:tgtEl>
                                      </p:cBhvr>
                                    </p:animEffect>
                                    <p:anim calcmode="lin" valueType="num">
                                      <p:cBhvr>
                                        <p:cTn id="22"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2">
                                            <p:txEl>
                                              <p:pRg st="3" end="3"/>
                                            </p:txEl>
                                          </p:spTgt>
                                        </p:tgtEl>
                                        <p:attrNameLst>
                                          <p:attrName>style.visibility</p:attrName>
                                        </p:attrNameLst>
                                      </p:cBhvr>
                                      <p:to>
                                        <p:strVal val="visible"/>
                                      </p:to>
                                    </p:set>
                                    <p:animEffect transition="in" filter="fade">
                                      <p:cBhvr>
                                        <p:cTn id="28" dur="1000"/>
                                        <p:tgtEl>
                                          <p:spTgt spid="42">
                                            <p:txEl>
                                              <p:pRg st="3" end="3"/>
                                            </p:txEl>
                                          </p:spTgt>
                                        </p:tgtEl>
                                      </p:cBhvr>
                                    </p:animEffect>
                                    <p:anim calcmode="lin" valueType="num">
                                      <p:cBhvr>
                                        <p:cTn id="29" dur="1000" fill="hold"/>
                                        <p:tgtEl>
                                          <p:spTgt spid="4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2">
                                            <p:txEl>
                                              <p:pRg st="4" end="4"/>
                                            </p:txEl>
                                          </p:spTgt>
                                        </p:tgtEl>
                                        <p:attrNameLst>
                                          <p:attrName>style.visibility</p:attrName>
                                        </p:attrNameLst>
                                      </p:cBhvr>
                                      <p:to>
                                        <p:strVal val="visible"/>
                                      </p:to>
                                    </p:set>
                                    <p:animEffect transition="in" filter="fade">
                                      <p:cBhvr>
                                        <p:cTn id="35" dur="1000"/>
                                        <p:tgtEl>
                                          <p:spTgt spid="42">
                                            <p:txEl>
                                              <p:pRg st="4" end="4"/>
                                            </p:txEl>
                                          </p:spTgt>
                                        </p:tgtEl>
                                      </p:cBhvr>
                                    </p:animEffect>
                                    <p:anim calcmode="lin" valueType="num">
                                      <p:cBhvr>
                                        <p:cTn id="36" dur="1000" fill="hold"/>
                                        <p:tgtEl>
                                          <p:spTgt spid="4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ECB9521-455A-917C-152B-9CAD82EDE463}"/>
              </a:ext>
            </a:extLst>
          </p:cNvPr>
          <p:cNvSpPr txBox="1"/>
          <p:nvPr/>
        </p:nvSpPr>
        <p:spPr>
          <a:xfrm>
            <a:off x="2219296" y="547457"/>
            <a:ext cx="3257271" cy="2308324"/>
          </a:xfrm>
          <a:prstGeom prst="rect">
            <a:avLst/>
          </a:prstGeom>
          <a:noFill/>
        </p:spPr>
        <p:txBody>
          <a:bodyPr wrap="square">
            <a:spAutoFit/>
          </a:bodyPr>
          <a:lstStyle/>
          <a:p>
            <a:pPr algn="ctr"/>
            <a:r>
              <a:rPr lang="en-US" sz="2400" i="1" dirty="0">
                <a:solidFill>
                  <a:schemeClr val="accent2">
                    <a:lumMod val="50000"/>
                  </a:schemeClr>
                </a:solidFill>
                <a:effectLst/>
                <a:latin typeface="Times New Roman" panose="02020603050405020304" pitchFamily="18" charset="0"/>
                <a:cs typeface="Times New Roman" panose="02020603050405020304" pitchFamily="18" charset="0"/>
              </a:rPr>
              <a:t>God comes first, </a:t>
            </a:r>
            <a:br>
              <a:rPr lang="en-US" sz="2400" i="1" dirty="0">
                <a:solidFill>
                  <a:schemeClr val="accent2">
                    <a:lumMod val="50000"/>
                  </a:schemeClr>
                </a:solidFill>
                <a:effectLst/>
                <a:latin typeface="Times New Roman" panose="02020603050405020304" pitchFamily="18" charset="0"/>
                <a:cs typeface="Times New Roman" panose="02020603050405020304" pitchFamily="18" charset="0"/>
              </a:rPr>
            </a:br>
            <a:r>
              <a:rPr lang="en-US" sz="2400" i="1" dirty="0">
                <a:solidFill>
                  <a:schemeClr val="accent2">
                    <a:lumMod val="50000"/>
                  </a:schemeClr>
                </a:solidFill>
                <a:effectLst/>
                <a:latin typeface="Times New Roman" panose="02020603050405020304" pitchFamily="18" charset="0"/>
                <a:cs typeface="Times New Roman" panose="02020603050405020304" pitchFamily="18" charset="0"/>
              </a:rPr>
              <a:t>followed by our families, and then everything else (including our occupation and church) comes </a:t>
            </a:r>
            <a:r>
              <a:rPr lang="en-US" sz="2400" i="1" dirty="0">
                <a:solidFill>
                  <a:schemeClr val="accent2">
                    <a:lumMod val="50000"/>
                  </a:schemeClr>
                </a:solidFill>
                <a:latin typeface="Times New Roman" panose="02020603050405020304" pitchFamily="18" charset="0"/>
                <a:cs typeface="Times New Roman" panose="02020603050405020304" pitchFamily="18" charset="0"/>
              </a:rPr>
              <a:t>next</a:t>
            </a:r>
            <a:r>
              <a:rPr lang="en-US" sz="2400" i="1" dirty="0">
                <a:solidFill>
                  <a:schemeClr val="accent2">
                    <a:lumMod val="50000"/>
                  </a:schemeClr>
                </a:solidFill>
                <a:effectLst/>
                <a:latin typeface="Times New Roman" panose="02020603050405020304" pitchFamily="18" charset="0"/>
                <a:cs typeface="Times New Roman" panose="02020603050405020304" pitchFamily="18" charset="0"/>
              </a:rPr>
              <a:t>! </a:t>
            </a:r>
            <a:endParaRPr lang="en-US" sz="2400" i="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952FFD7-8438-B5BC-F602-3E71758FA815}"/>
              </a:ext>
            </a:extLst>
          </p:cNvPr>
          <p:cNvSpPr txBox="1"/>
          <p:nvPr/>
        </p:nvSpPr>
        <p:spPr>
          <a:xfrm>
            <a:off x="619432" y="3490543"/>
            <a:ext cx="6341807" cy="1200329"/>
          </a:xfrm>
          <a:prstGeom prst="rect">
            <a:avLst/>
          </a:prstGeom>
          <a:noFill/>
        </p:spPr>
        <p:txBody>
          <a:bodyPr wrap="square" rtlCol="0">
            <a:spAutoFit/>
          </a:bodyPr>
          <a:lstStyle/>
          <a:p>
            <a:pPr algn="ctr"/>
            <a:r>
              <a:rPr lang="en-US" sz="3600" dirty="0">
                <a:solidFill>
                  <a:schemeClr val="accent2">
                    <a:lumMod val="50000"/>
                  </a:schemeClr>
                </a:solidFill>
              </a:rPr>
              <a:t>Questions &amp; Answers</a:t>
            </a:r>
          </a:p>
          <a:p>
            <a:pPr algn="ctr"/>
            <a:r>
              <a:rPr lang="en-US" sz="3600" dirty="0">
                <a:solidFill>
                  <a:schemeClr val="accent2">
                    <a:lumMod val="50000"/>
                  </a:schemeClr>
                </a:solidFill>
              </a:rPr>
              <a:t>Closing Thoughts</a:t>
            </a:r>
          </a:p>
        </p:txBody>
      </p:sp>
      <p:pic>
        <p:nvPicPr>
          <p:cNvPr id="9" name="Picture 2">
            <a:extLst>
              <a:ext uri="{FF2B5EF4-FFF2-40B4-BE49-F238E27FC236}">
                <a16:creationId xmlns:a16="http://schemas.microsoft.com/office/drawing/2014/main" id="{811D6F42-4C8E-F5F8-AACE-16DECF265A92}"/>
              </a:ext>
            </a:extLst>
          </p:cNvPr>
          <p:cNvPicPr>
            <a:picLocks noChangeAspect="1" noChangeArrowheads="1"/>
          </p:cNvPicPr>
          <p:nvPr/>
        </p:nvPicPr>
        <p:blipFill rotWithShape="1">
          <a:blip r:embed="rId2">
            <a:extLst>
              <a:ext uri="{837473B0-CC2E-450A-ABE3-18F120FF3D39}">
                <a1611:picAttrSrcUrl xmlns:a1611="http://schemas.microsoft.com/office/drawing/2016/11/main" r:id="rId3"/>
              </a:ext>
            </a:extLst>
          </a:blip>
          <a:srcRect l="45844" r="7991" b="-1"/>
          <a:stretch/>
        </p:blipFill>
        <p:spPr bwMode="auto">
          <a:xfrm>
            <a:off x="7526791" y="0"/>
            <a:ext cx="46558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31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grpSp>
        <p:nvGrpSpPr>
          <p:cNvPr id="14" name="Group 13">
            <a:extLst>
              <a:ext uri="{FF2B5EF4-FFF2-40B4-BE49-F238E27FC236}">
                <a16:creationId xmlns:a16="http://schemas.microsoft.com/office/drawing/2014/main" id="{935936FE-6E4B-FEE0-1B96-3B160D937B48}"/>
              </a:ext>
            </a:extLst>
          </p:cNvPr>
          <p:cNvGrpSpPr/>
          <p:nvPr/>
        </p:nvGrpSpPr>
        <p:grpSpPr>
          <a:xfrm>
            <a:off x="2567963" y="696789"/>
            <a:ext cx="9418428" cy="5640954"/>
            <a:chOff x="2567963" y="696789"/>
            <a:chExt cx="9418428" cy="5640954"/>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2589213" y="696789"/>
              <a:ext cx="9397178" cy="5640954"/>
            </a:xfrm>
            <a:prstGeom prst="rect">
              <a:avLst/>
            </a:prstGeom>
          </p:spPr>
        </p:pic>
        <p:cxnSp>
          <p:nvCxnSpPr>
            <p:cNvPr id="6" name="Straight Connector 5">
              <a:extLst>
                <a:ext uri="{FF2B5EF4-FFF2-40B4-BE49-F238E27FC236}">
                  <a16:creationId xmlns:a16="http://schemas.microsoft.com/office/drawing/2014/main" id="{8F0AE40B-BEB3-DA95-496D-4A127E718BE4}"/>
                </a:ext>
              </a:extLst>
            </p:cNvPr>
            <p:cNvCxnSpPr/>
            <p:nvPr/>
          </p:nvCxnSpPr>
          <p:spPr>
            <a:xfrm>
              <a:off x="2589213" y="696789"/>
              <a:ext cx="9397178" cy="0"/>
            </a:xfrm>
            <a:prstGeom prst="line">
              <a:avLst/>
            </a:prstGeom>
            <a:ln w="57150">
              <a:solidFill>
                <a:schemeClr val="accent2">
                  <a:lumMod val="50000"/>
                </a:schemeClr>
              </a:solidFill>
            </a:ln>
          </p:spPr>
          <p:style>
            <a:lnRef idx="1">
              <a:schemeClr val="accent2"/>
            </a:lnRef>
            <a:fillRef idx="0">
              <a:schemeClr val="accent2"/>
            </a:fillRef>
            <a:effectRef idx="0">
              <a:schemeClr val="accent2"/>
            </a:effectRef>
            <a:fontRef idx="minor">
              <a:schemeClr val="tx1"/>
            </a:fontRef>
          </p:style>
        </p:cxnSp>
        <p:cxnSp>
          <p:nvCxnSpPr>
            <p:cNvPr id="8" name="Straight Connector 7">
              <a:extLst>
                <a:ext uri="{FF2B5EF4-FFF2-40B4-BE49-F238E27FC236}">
                  <a16:creationId xmlns:a16="http://schemas.microsoft.com/office/drawing/2014/main" id="{25206CAE-9C22-29B1-F6B6-90F5A5FA3C9F}"/>
                </a:ext>
              </a:extLst>
            </p:cNvPr>
            <p:cNvCxnSpPr/>
            <p:nvPr/>
          </p:nvCxnSpPr>
          <p:spPr>
            <a:xfrm>
              <a:off x="2589213" y="696789"/>
              <a:ext cx="0" cy="2732211"/>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617A760-DDCD-C5C0-1B59-7A3E72F0A4EF}"/>
                </a:ext>
              </a:extLst>
            </p:cNvPr>
            <p:cNvCxnSpPr>
              <a:cxnSpLocks/>
            </p:cNvCxnSpPr>
            <p:nvPr/>
          </p:nvCxnSpPr>
          <p:spPr>
            <a:xfrm>
              <a:off x="2567963" y="5340520"/>
              <a:ext cx="0" cy="997223"/>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89B79D3-C50E-D47C-E811-6E2542A60D4D}"/>
                </a:ext>
              </a:extLst>
            </p:cNvPr>
            <p:cNvCxnSpPr/>
            <p:nvPr/>
          </p:nvCxnSpPr>
          <p:spPr>
            <a:xfrm>
              <a:off x="2589213" y="6337743"/>
              <a:ext cx="9397178" cy="0"/>
            </a:xfrm>
            <a:prstGeom prst="line">
              <a:avLst/>
            </a:prstGeom>
            <a:ln w="57150">
              <a:solidFill>
                <a:schemeClr val="accent2">
                  <a:lumMod val="50000"/>
                </a:schemeClr>
              </a:solidFill>
            </a:ln>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id="{4B5E648B-9761-2878-5F97-21ED43A84C2F}"/>
                </a:ext>
              </a:extLst>
            </p:cNvPr>
            <p:cNvCxnSpPr/>
            <p:nvPr/>
          </p:nvCxnSpPr>
          <p:spPr>
            <a:xfrm>
              <a:off x="11986391" y="696789"/>
              <a:ext cx="0" cy="5640954"/>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962689" y="3340290"/>
            <a:ext cx="2006647" cy="1875086"/>
          </a:xfrm>
        </p:spPr>
        <p:txBody>
          <a:bodyPr>
            <a:normAutofit/>
          </a:bodyPr>
          <a:lstStyle/>
          <a:p>
            <a:pPr algn="r"/>
            <a:r>
              <a:rPr lang="en-US" sz="2800" b="1" dirty="0">
                <a:solidFill>
                  <a:schemeClr val="accent2">
                    <a:lumMod val="50000"/>
                  </a:schemeClr>
                </a:solidFill>
                <a:latin typeface="CNN Sans"/>
                <a:ea typeface="Times New Roman" panose="02020603050405020304" pitchFamily="18" charset="0"/>
                <a:cs typeface="Times New Roman" panose="02020603050405020304" pitchFamily="18" charset="0"/>
              </a:rPr>
              <a:t>Pastoral Intelligence Change Theory</a:t>
            </a:r>
            <a:endParaRPr lang="en-US" sz="2800" b="1" dirty="0">
              <a:solidFill>
                <a:schemeClr val="accent2">
                  <a:lumMod val="50000"/>
                </a:schemeClr>
              </a:solidFill>
            </a:endParaRPr>
          </a:p>
        </p:txBody>
      </p:sp>
    </p:spTree>
    <p:extLst>
      <p:ext uri="{BB962C8B-B14F-4D97-AF65-F5344CB8AC3E}">
        <p14:creationId xmlns:p14="http://schemas.microsoft.com/office/powerpoint/2010/main" val="3785483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2052" name="Group 70">
            <a:extLst>
              <a:ext uri="{FF2B5EF4-FFF2-40B4-BE49-F238E27FC236}">
                <a16:creationId xmlns:a16="http://schemas.microsoft.com/office/drawing/2014/main" id="{F27737A0-D7E0-4415-8E90-FD4F69E76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2"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3"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4"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5"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6"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7"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8"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9"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0"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1"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2"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3"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053" name="Group 84">
            <a:extLst>
              <a:ext uri="{FF2B5EF4-FFF2-40B4-BE49-F238E27FC236}">
                <a16:creationId xmlns:a16="http://schemas.microsoft.com/office/drawing/2014/main" id="{57D8AB18-1DD7-4D60-B9FA-190B47BB26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86"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7"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8"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9"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0"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1"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2"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3"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4"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5"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6"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7"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054" name="Rectangle 98">
            <a:extLst>
              <a:ext uri="{FF2B5EF4-FFF2-40B4-BE49-F238E27FC236}">
                <a16:creationId xmlns:a16="http://schemas.microsoft.com/office/drawing/2014/main" id="{4EB21FA6-8B6A-4699-8408-91E699800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055" name="Freeform 11">
            <a:extLst>
              <a:ext uri="{FF2B5EF4-FFF2-40B4-BE49-F238E27FC236}">
                <a16:creationId xmlns:a16="http://schemas.microsoft.com/office/drawing/2014/main" id="{664D6319-AE80-458F-A2C6-1F0351266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103" name="Rectangle 102">
            <a:extLst>
              <a:ext uri="{FF2B5EF4-FFF2-40B4-BE49-F238E27FC236}">
                <a16:creationId xmlns:a16="http://schemas.microsoft.com/office/drawing/2014/main" id="{5F305C72-8769-4E0F-B31D-F4B1C9DC9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5" name="Group 104">
            <a:extLst>
              <a:ext uri="{FF2B5EF4-FFF2-40B4-BE49-F238E27FC236}">
                <a16:creationId xmlns:a16="http://schemas.microsoft.com/office/drawing/2014/main" id="{72583CFC-05A3-4743-9A2E-7C2095B8D4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106" name="Freeform 11">
              <a:extLst>
                <a:ext uri="{FF2B5EF4-FFF2-40B4-BE49-F238E27FC236}">
                  <a16:creationId xmlns:a16="http://schemas.microsoft.com/office/drawing/2014/main" id="{9A751892-92F2-4CB4-BCAB-6D0AAF8F16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7" name="Freeform 12">
              <a:extLst>
                <a:ext uri="{FF2B5EF4-FFF2-40B4-BE49-F238E27FC236}">
                  <a16:creationId xmlns:a16="http://schemas.microsoft.com/office/drawing/2014/main" id="{5934046E-4D7C-4AA6-8633-29944553F1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08" name="Freeform 13">
              <a:extLst>
                <a:ext uri="{FF2B5EF4-FFF2-40B4-BE49-F238E27FC236}">
                  <a16:creationId xmlns:a16="http://schemas.microsoft.com/office/drawing/2014/main" id="{421462AB-19D6-42DB-A850-F35B82C7B8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09" name="Freeform 14">
              <a:extLst>
                <a:ext uri="{FF2B5EF4-FFF2-40B4-BE49-F238E27FC236}">
                  <a16:creationId xmlns:a16="http://schemas.microsoft.com/office/drawing/2014/main" id="{208D8C07-9637-45D3-9E40-7C5C40077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10" name="Freeform 15">
              <a:extLst>
                <a:ext uri="{FF2B5EF4-FFF2-40B4-BE49-F238E27FC236}">
                  <a16:creationId xmlns:a16="http://schemas.microsoft.com/office/drawing/2014/main" id="{883C90A1-D75A-4818-9F01-B4BF19D747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11" name="Freeform 16">
              <a:extLst>
                <a:ext uri="{FF2B5EF4-FFF2-40B4-BE49-F238E27FC236}">
                  <a16:creationId xmlns:a16="http://schemas.microsoft.com/office/drawing/2014/main" id="{8808F87B-C4B8-4084-BD89-E41A1A44E7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12" name="Freeform 17">
              <a:extLst>
                <a:ext uri="{FF2B5EF4-FFF2-40B4-BE49-F238E27FC236}">
                  <a16:creationId xmlns:a16="http://schemas.microsoft.com/office/drawing/2014/main" id="{E7FC0B23-1372-4455-98CE-E0FC7FF99A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13" name="Freeform 18">
              <a:extLst>
                <a:ext uri="{FF2B5EF4-FFF2-40B4-BE49-F238E27FC236}">
                  <a16:creationId xmlns:a16="http://schemas.microsoft.com/office/drawing/2014/main" id="{D14B79DD-45AC-487C-B361-0312B3C85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14" name="Freeform 19">
              <a:extLst>
                <a:ext uri="{FF2B5EF4-FFF2-40B4-BE49-F238E27FC236}">
                  <a16:creationId xmlns:a16="http://schemas.microsoft.com/office/drawing/2014/main" id="{CDA09C7F-7AF3-4B6C-BC42-92780A6827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15" name="Freeform 20">
              <a:extLst>
                <a:ext uri="{FF2B5EF4-FFF2-40B4-BE49-F238E27FC236}">
                  <a16:creationId xmlns:a16="http://schemas.microsoft.com/office/drawing/2014/main" id="{FF7EBDD4-71BF-4FAF-B00B-444F9AE20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16" name="Freeform 21">
              <a:extLst>
                <a:ext uri="{FF2B5EF4-FFF2-40B4-BE49-F238E27FC236}">
                  <a16:creationId xmlns:a16="http://schemas.microsoft.com/office/drawing/2014/main" id="{AF5E4290-F8B0-440E-A418-613A1552D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17" name="Freeform 22">
              <a:extLst>
                <a:ext uri="{FF2B5EF4-FFF2-40B4-BE49-F238E27FC236}">
                  <a16:creationId xmlns:a16="http://schemas.microsoft.com/office/drawing/2014/main" id="{FF0BF04A-FCC8-42BF-AD17-10F0ACB44D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19" name="Group 118">
            <a:extLst>
              <a:ext uri="{FF2B5EF4-FFF2-40B4-BE49-F238E27FC236}">
                <a16:creationId xmlns:a16="http://schemas.microsoft.com/office/drawing/2014/main" id="{506F0A57-55BB-457C-9C8C-3DEE71009A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120" name="Freeform 27">
              <a:extLst>
                <a:ext uri="{FF2B5EF4-FFF2-40B4-BE49-F238E27FC236}">
                  <a16:creationId xmlns:a16="http://schemas.microsoft.com/office/drawing/2014/main" id="{60DB408E-A426-4658-B39D-0BBF09463E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1" name="Freeform 28">
              <a:extLst>
                <a:ext uri="{FF2B5EF4-FFF2-40B4-BE49-F238E27FC236}">
                  <a16:creationId xmlns:a16="http://schemas.microsoft.com/office/drawing/2014/main" id="{BEFFABCA-CAA4-45E4-A7D4-DB3D2C864D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22" name="Freeform 29">
              <a:extLst>
                <a:ext uri="{FF2B5EF4-FFF2-40B4-BE49-F238E27FC236}">
                  <a16:creationId xmlns:a16="http://schemas.microsoft.com/office/drawing/2014/main" id="{99494AF8-97E4-4473-AA6E-B4AB1279E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23" name="Freeform 30">
              <a:extLst>
                <a:ext uri="{FF2B5EF4-FFF2-40B4-BE49-F238E27FC236}">
                  <a16:creationId xmlns:a16="http://schemas.microsoft.com/office/drawing/2014/main" id="{D05C67DC-0E54-4C69-90BE-8374C7E97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24" name="Freeform 31">
              <a:extLst>
                <a:ext uri="{FF2B5EF4-FFF2-40B4-BE49-F238E27FC236}">
                  <a16:creationId xmlns:a16="http://schemas.microsoft.com/office/drawing/2014/main" id="{B2B38B94-E895-4324-B699-EEF28E052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25" name="Freeform 32">
              <a:extLst>
                <a:ext uri="{FF2B5EF4-FFF2-40B4-BE49-F238E27FC236}">
                  <a16:creationId xmlns:a16="http://schemas.microsoft.com/office/drawing/2014/main" id="{41E77CC3-723C-4C87-A1BA-D8E35B8017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26" name="Freeform 33">
              <a:extLst>
                <a:ext uri="{FF2B5EF4-FFF2-40B4-BE49-F238E27FC236}">
                  <a16:creationId xmlns:a16="http://schemas.microsoft.com/office/drawing/2014/main" id="{CC5757E8-4CBE-4EA3-98AF-96361C9183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27" name="Freeform 34">
              <a:extLst>
                <a:ext uri="{FF2B5EF4-FFF2-40B4-BE49-F238E27FC236}">
                  <a16:creationId xmlns:a16="http://schemas.microsoft.com/office/drawing/2014/main" id="{51E4772B-9FB7-4AC7-B352-C444891670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28" name="Freeform 35">
              <a:extLst>
                <a:ext uri="{FF2B5EF4-FFF2-40B4-BE49-F238E27FC236}">
                  <a16:creationId xmlns:a16="http://schemas.microsoft.com/office/drawing/2014/main" id="{7F853444-696F-4B42-8C91-1F6EDD53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29" name="Freeform 36">
              <a:extLst>
                <a:ext uri="{FF2B5EF4-FFF2-40B4-BE49-F238E27FC236}">
                  <a16:creationId xmlns:a16="http://schemas.microsoft.com/office/drawing/2014/main" id="{CD1A3085-30B0-496B-B9D3-55280769A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30" name="Freeform 37">
              <a:extLst>
                <a:ext uri="{FF2B5EF4-FFF2-40B4-BE49-F238E27FC236}">
                  <a16:creationId xmlns:a16="http://schemas.microsoft.com/office/drawing/2014/main" id="{1B2519D7-F51F-4583-9B50-41B493C14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31" name="Freeform 38">
              <a:extLst>
                <a:ext uri="{FF2B5EF4-FFF2-40B4-BE49-F238E27FC236}">
                  <a16:creationId xmlns:a16="http://schemas.microsoft.com/office/drawing/2014/main" id="{6E1141E0-4F4D-4B40-BDB5-B2DD0FAEB3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p:cNvSpPr>
            <a:spLocks noGrp="1"/>
          </p:cNvSpPr>
          <p:nvPr>
            <p:ph type="ctrTitle"/>
          </p:nvPr>
        </p:nvSpPr>
        <p:spPr>
          <a:xfrm>
            <a:off x="6483096" y="624114"/>
            <a:ext cx="5021516" cy="1280890"/>
          </a:xfrm>
        </p:spPr>
        <p:txBody>
          <a:bodyPr vert="horz" lIns="91440" tIns="45720" rIns="91440" bIns="45720" rtlCol="0" anchor="t">
            <a:normAutofit/>
          </a:bodyPr>
          <a:lstStyle/>
          <a:p>
            <a:r>
              <a:rPr lang="en-US" sz="4000" b="1" dirty="0">
                <a:solidFill>
                  <a:schemeClr val="accent2">
                    <a:lumMod val="50000"/>
                  </a:schemeClr>
                </a:solidFill>
              </a:rPr>
              <a:t>Five Discoveries</a:t>
            </a:r>
          </a:p>
        </p:txBody>
      </p:sp>
      <p:sp>
        <p:nvSpPr>
          <p:cNvPr id="133" name="Rectangle 132">
            <a:extLst>
              <a:ext uri="{FF2B5EF4-FFF2-40B4-BE49-F238E27FC236}">
                <a16:creationId xmlns:a16="http://schemas.microsoft.com/office/drawing/2014/main" id="{C5E0C91A-3F1D-43D7-9AB4-5D0A17D5C4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35" name="Freeform 11">
            <a:extLst>
              <a:ext uri="{FF2B5EF4-FFF2-40B4-BE49-F238E27FC236}">
                <a16:creationId xmlns:a16="http://schemas.microsoft.com/office/drawing/2014/main" id="{3A6C27A1-A438-4EC6-93BF-EC26F29BB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3" name="Subtitle 2"/>
          <p:cNvSpPr>
            <a:spLocks noGrp="1"/>
          </p:cNvSpPr>
          <p:nvPr>
            <p:ph type="subTitle" idx="1"/>
          </p:nvPr>
        </p:nvSpPr>
        <p:spPr>
          <a:xfrm>
            <a:off x="6438191" y="2133600"/>
            <a:ext cx="5476217" cy="3777622"/>
          </a:xfrm>
        </p:spPr>
        <p:txBody>
          <a:bodyPr vert="horz" lIns="91440" tIns="45720" rIns="91440" bIns="45720" rtlCol="0">
            <a:normAutofit/>
          </a:bodyPr>
          <a:lstStyle/>
          <a:p>
            <a:pPr marL="514350" indent="-514350">
              <a:buClr>
                <a:schemeClr val="accent2">
                  <a:lumMod val="50000"/>
                </a:schemeClr>
              </a:buClr>
              <a:buFont typeface="Wingdings 3" charset="2"/>
              <a:buChar char=""/>
            </a:pPr>
            <a:r>
              <a:rPr lang="en-US" sz="2400" dirty="0">
                <a:solidFill>
                  <a:schemeClr val="accent2">
                    <a:lumMod val="50000"/>
                  </a:schemeClr>
                </a:solidFill>
              </a:rPr>
              <a:t>Call &amp; Self-Identity</a:t>
            </a:r>
          </a:p>
          <a:p>
            <a:pPr marL="514350" indent="-514350">
              <a:buClr>
                <a:schemeClr val="accent2">
                  <a:lumMod val="50000"/>
                </a:schemeClr>
              </a:buClr>
              <a:buFont typeface="Wingdings 3" charset="2"/>
              <a:buChar char=""/>
            </a:pPr>
            <a:r>
              <a:rPr lang="en-US" sz="2400" dirty="0">
                <a:solidFill>
                  <a:schemeClr val="accent2">
                    <a:lumMod val="50000"/>
                  </a:schemeClr>
                </a:solidFill>
              </a:rPr>
              <a:t>Spiritual Gift &amp; Grace</a:t>
            </a:r>
          </a:p>
          <a:p>
            <a:pPr marL="514350" indent="-514350">
              <a:buClr>
                <a:schemeClr val="accent2">
                  <a:lumMod val="50000"/>
                </a:schemeClr>
              </a:buClr>
              <a:buFont typeface="Wingdings 3" charset="2"/>
              <a:buChar char=""/>
            </a:pPr>
            <a:r>
              <a:rPr lang="en-US" sz="2400" dirty="0">
                <a:solidFill>
                  <a:schemeClr val="accent2">
                    <a:lumMod val="50000"/>
                  </a:schemeClr>
                </a:solidFill>
              </a:rPr>
              <a:t>A Learning Agenda &amp; Plan</a:t>
            </a:r>
          </a:p>
          <a:p>
            <a:pPr marL="514350" indent="-514350">
              <a:buClr>
                <a:schemeClr val="accent2">
                  <a:lumMod val="50000"/>
                </a:schemeClr>
              </a:buClr>
              <a:buFont typeface="Wingdings 3" charset="2"/>
              <a:buChar char=""/>
            </a:pPr>
            <a:r>
              <a:rPr lang="en-US" sz="2400" dirty="0">
                <a:solidFill>
                  <a:schemeClr val="accent2">
                    <a:lumMod val="50000"/>
                  </a:schemeClr>
                </a:solidFill>
              </a:rPr>
              <a:t>Being Coached</a:t>
            </a:r>
          </a:p>
          <a:p>
            <a:pPr marL="514350" indent="-514350">
              <a:buClr>
                <a:schemeClr val="accent2">
                  <a:lumMod val="50000"/>
                </a:schemeClr>
              </a:buClr>
              <a:buFont typeface="Wingdings 3" charset="2"/>
              <a:buChar char=""/>
            </a:pPr>
            <a:r>
              <a:rPr lang="en-US" sz="2400" dirty="0">
                <a:solidFill>
                  <a:schemeClr val="accent2">
                    <a:lumMod val="50000"/>
                  </a:schemeClr>
                </a:solidFill>
              </a:rPr>
              <a:t>Developing Trust &amp; Deep Relationships</a:t>
            </a:r>
          </a:p>
        </p:txBody>
      </p:sp>
      <p:grpSp>
        <p:nvGrpSpPr>
          <p:cNvPr id="5" name="Group 4">
            <a:extLst>
              <a:ext uri="{FF2B5EF4-FFF2-40B4-BE49-F238E27FC236}">
                <a16:creationId xmlns:a16="http://schemas.microsoft.com/office/drawing/2014/main" id="{4A5BCD27-D131-58D4-ABD3-336D42B06A70}"/>
              </a:ext>
            </a:extLst>
          </p:cNvPr>
          <p:cNvGrpSpPr/>
          <p:nvPr/>
        </p:nvGrpSpPr>
        <p:grpSpPr>
          <a:xfrm>
            <a:off x="-29112" y="2517"/>
            <a:ext cx="4650916" cy="6850734"/>
            <a:chOff x="-29112" y="2517"/>
            <a:chExt cx="4650916" cy="6850734"/>
          </a:xfrm>
        </p:grpSpPr>
        <p:pic>
          <p:nvPicPr>
            <p:cNvPr id="2050" name="Picture 2" descr="See the source image">
              <a:extLst>
                <a:ext uri="{FF2B5EF4-FFF2-40B4-BE49-F238E27FC236}">
                  <a16:creationId xmlns:a16="http://schemas.microsoft.com/office/drawing/2014/main" id="{314CC9A8-845F-D163-CCEC-586B90CB4E11}"/>
                </a:ext>
              </a:extLst>
            </p:cNvPr>
            <p:cNvPicPr>
              <a:picLocks noChangeAspect="1" noChangeArrowheads="1"/>
            </p:cNvPicPr>
            <p:nvPr/>
          </p:nvPicPr>
          <p:blipFill rotWithShape="1">
            <a:blip r:embed="rId2">
              <a:alphaModFix amt="70000"/>
              <a:duotone>
                <a:prstClr val="black"/>
                <a:schemeClr val="tx2">
                  <a:tint val="45000"/>
                  <a:satMod val="400000"/>
                </a:schemeClr>
              </a:duotone>
              <a:extLst>
                <a:ext uri="{28A0092B-C50C-407E-A947-70E740481C1C}">
                  <a14:useLocalDpi xmlns:a14="http://schemas.microsoft.com/office/drawing/2010/main" val="0"/>
                </a:ext>
              </a:extLst>
            </a:blip>
            <a:srcRect r="-3" b="3264"/>
            <a:stretch/>
          </p:blipFill>
          <p:spPr bwMode="auto">
            <a:xfrm>
              <a:off x="-29112" y="2517"/>
              <a:ext cx="4650916" cy="68507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See the source image">
              <a:extLst>
                <a:ext uri="{FF2B5EF4-FFF2-40B4-BE49-F238E27FC236}">
                  <a16:creationId xmlns:a16="http://schemas.microsoft.com/office/drawing/2014/main" id="{5AA3ADC4-3F0E-6243-26B5-5587BC5DF7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4949" y="1991915"/>
              <a:ext cx="1240667" cy="223879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5841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75" name="Group 74">
            <a:extLst>
              <a:ext uri="{FF2B5EF4-FFF2-40B4-BE49-F238E27FC236}">
                <a16:creationId xmlns:a16="http://schemas.microsoft.com/office/drawing/2014/main" id="{F27737A0-D7E0-4415-8E90-FD4F69E76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6"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7"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8"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9"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80"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81"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82"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3"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4"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5"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6"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7"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9" name="Group 88">
            <a:extLst>
              <a:ext uri="{FF2B5EF4-FFF2-40B4-BE49-F238E27FC236}">
                <a16:creationId xmlns:a16="http://schemas.microsoft.com/office/drawing/2014/main" id="{57D8AB18-1DD7-4D60-B9FA-190B47BB26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90"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91"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92"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93"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4"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5"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6"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7"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8"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9"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00"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01"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03" name="Rectangle 102">
            <a:extLst>
              <a:ext uri="{FF2B5EF4-FFF2-40B4-BE49-F238E27FC236}">
                <a16:creationId xmlns:a16="http://schemas.microsoft.com/office/drawing/2014/main" id="{4EB21FA6-8B6A-4699-8408-91E699800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5" name="Freeform 11">
            <a:extLst>
              <a:ext uri="{FF2B5EF4-FFF2-40B4-BE49-F238E27FC236}">
                <a16:creationId xmlns:a16="http://schemas.microsoft.com/office/drawing/2014/main" id="{664D6319-AE80-458F-A2C6-1F0351266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107" name="Rectangle 106">
            <a:extLst>
              <a:ext uri="{FF2B5EF4-FFF2-40B4-BE49-F238E27FC236}">
                <a16:creationId xmlns:a16="http://schemas.microsoft.com/office/drawing/2014/main" id="{5F305C72-8769-4E0F-B31D-F4B1C9DC9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9" name="Group 108">
            <a:extLst>
              <a:ext uri="{FF2B5EF4-FFF2-40B4-BE49-F238E27FC236}">
                <a16:creationId xmlns:a16="http://schemas.microsoft.com/office/drawing/2014/main" id="{72583CFC-05A3-4743-9A2E-7C2095B8D4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110" name="Freeform 11">
              <a:extLst>
                <a:ext uri="{FF2B5EF4-FFF2-40B4-BE49-F238E27FC236}">
                  <a16:creationId xmlns:a16="http://schemas.microsoft.com/office/drawing/2014/main" id="{9A751892-92F2-4CB4-BCAB-6D0AAF8F16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1" name="Freeform 12">
              <a:extLst>
                <a:ext uri="{FF2B5EF4-FFF2-40B4-BE49-F238E27FC236}">
                  <a16:creationId xmlns:a16="http://schemas.microsoft.com/office/drawing/2014/main" id="{5934046E-4D7C-4AA6-8633-29944553F1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2" name="Freeform 13">
              <a:extLst>
                <a:ext uri="{FF2B5EF4-FFF2-40B4-BE49-F238E27FC236}">
                  <a16:creationId xmlns:a16="http://schemas.microsoft.com/office/drawing/2014/main" id="{421462AB-19D6-42DB-A850-F35B82C7B8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13" name="Freeform 14">
              <a:extLst>
                <a:ext uri="{FF2B5EF4-FFF2-40B4-BE49-F238E27FC236}">
                  <a16:creationId xmlns:a16="http://schemas.microsoft.com/office/drawing/2014/main" id="{208D8C07-9637-45D3-9E40-7C5C40077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14" name="Freeform 15">
              <a:extLst>
                <a:ext uri="{FF2B5EF4-FFF2-40B4-BE49-F238E27FC236}">
                  <a16:creationId xmlns:a16="http://schemas.microsoft.com/office/drawing/2014/main" id="{883C90A1-D75A-4818-9F01-B4BF19D747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15" name="Freeform 16">
              <a:extLst>
                <a:ext uri="{FF2B5EF4-FFF2-40B4-BE49-F238E27FC236}">
                  <a16:creationId xmlns:a16="http://schemas.microsoft.com/office/drawing/2014/main" id="{8808F87B-C4B8-4084-BD89-E41A1A44E7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16" name="Freeform 17">
              <a:extLst>
                <a:ext uri="{FF2B5EF4-FFF2-40B4-BE49-F238E27FC236}">
                  <a16:creationId xmlns:a16="http://schemas.microsoft.com/office/drawing/2014/main" id="{E7FC0B23-1372-4455-98CE-E0FC7FF99A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17" name="Freeform 18">
              <a:extLst>
                <a:ext uri="{FF2B5EF4-FFF2-40B4-BE49-F238E27FC236}">
                  <a16:creationId xmlns:a16="http://schemas.microsoft.com/office/drawing/2014/main" id="{D14B79DD-45AC-487C-B361-0312B3C85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18" name="Freeform 19">
              <a:extLst>
                <a:ext uri="{FF2B5EF4-FFF2-40B4-BE49-F238E27FC236}">
                  <a16:creationId xmlns:a16="http://schemas.microsoft.com/office/drawing/2014/main" id="{CDA09C7F-7AF3-4B6C-BC42-92780A6827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19" name="Freeform 20">
              <a:extLst>
                <a:ext uri="{FF2B5EF4-FFF2-40B4-BE49-F238E27FC236}">
                  <a16:creationId xmlns:a16="http://schemas.microsoft.com/office/drawing/2014/main" id="{FF7EBDD4-71BF-4FAF-B00B-444F9AE20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20" name="Freeform 21">
              <a:extLst>
                <a:ext uri="{FF2B5EF4-FFF2-40B4-BE49-F238E27FC236}">
                  <a16:creationId xmlns:a16="http://schemas.microsoft.com/office/drawing/2014/main" id="{AF5E4290-F8B0-440E-A418-613A1552D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21" name="Freeform 22">
              <a:extLst>
                <a:ext uri="{FF2B5EF4-FFF2-40B4-BE49-F238E27FC236}">
                  <a16:creationId xmlns:a16="http://schemas.microsoft.com/office/drawing/2014/main" id="{FF0BF04A-FCC8-42BF-AD17-10F0ACB44D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23" name="Group 122">
            <a:extLst>
              <a:ext uri="{FF2B5EF4-FFF2-40B4-BE49-F238E27FC236}">
                <a16:creationId xmlns:a16="http://schemas.microsoft.com/office/drawing/2014/main" id="{506F0A57-55BB-457C-9C8C-3DEE71009A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124" name="Freeform 27">
              <a:extLst>
                <a:ext uri="{FF2B5EF4-FFF2-40B4-BE49-F238E27FC236}">
                  <a16:creationId xmlns:a16="http://schemas.microsoft.com/office/drawing/2014/main" id="{60DB408E-A426-4658-B39D-0BBF09463E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5" name="Freeform 28">
              <a:extLst>
                <a:ext uri="{FF2B5EF4-FFF2-40B4-BE49-F238E27FC236}">
                  <a16:creationId xmlns:a16="http://schemas.microsoft.com/office/drawing/2014/main" id="{BEFFABCA-CAA4-45E4-A7D4-DB3D2C864D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26" name="Freeform 29">
              <a:extLst>
                <a:ext uri="{FF2B5EF4-FFF2-40B4-BE49-F238E27FC236}">
                  <a16:creationId xmlns:a16="http://schemas.microsoft.com/office/drawing/2014/main" id="{99494AF8-97E4-4473-AA6E-B4AB1279E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27" name="Freeform 30">
              <a:extLst>
                <a:ext uri="{FF2B5EF4-FFF2-40B4-BE49-F238E27FC236}">
                  <a16:creationId xmlns:a16="http://schemas.microsoft.com/office/drawing/2014/main" id="{D05C67DC-0E54-4C69-90BE-8374C7E97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28" name="Freeform 31">
              <a:extLst>
                <a:ext uri="{FF2B5EF4-FFF2-40B4-BE49-F238E27FC236}">
                  <a16:creationId xmlns:a16="http://schemas.microsoft.com/office/drawing/2014/main" id="{B2B38B94-E895-4324-B699-EEF28E052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29" name="Freeform 32">
              <a:extLst>
                <a:ext uri="{FF2B5EF4-FFF2-40B4-BE49-F238E27FC236}">
                  <a16:creationId xmlns:a16="http://schemas.microsoft.com/office/drawing/2014/main" id="{41E77CC3-723C-4C87-A1BA-D8E35B8017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30" name="Freeform 33">
              <a:extLst>
                <a:ext uri="{FF2B5EF4-FFF2-40B4-BE49-F238E27FC236}">
                  <a16:creationId xmlns:a16="http://schemas.microsoft.com/office/drawing/2014/main" id="{CC5757E8-4CBE-4EA3-98AF-96361C9183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31" name="Freeform 34">
              <a:extLst>
                <a:ext uri="{FF2B5EF4-FFF2-40B4-BE49-F238E27FC236}">
                  <a16:creationId xmlns:a16="http://schemas.microsoft.com/office/drawing/2014/main" id="{51E4772B-9FB7-4AC7-B352-C444891670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32" name="Freeform 35">
              <a:extLst>
                <a:ext uri="{FF2B5EF4-FFF2-40B4-BE49-F238E27FC236}">
                  <a16:creationId xmlns:a16="http://schemas.microsoft.com/office/drawing/2014/main" id="{7F853444-696F-4B42-8C91-1F6EDD53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33" name="Freeform 36">
              <a:extLst>
                <a:ext uri="{FF2B5EF4-FFF2-40B4-BE49-F238E27FC236}">
                  <a16:creationId xmlns:a16="http://schemas.microsoft.com/office/drawing/2014/main" id="{CD1A3085-30B0-496B-B9D3-55280769A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34" name="Freeform 37">
              <a:extLst>
                <a:ext uri="{FF2B5EF4-FFF2-40B4-BE49-F238E27FC236}">
                  <a16:creationId xmlns:a16="http://schemas.microsoft.com/office/drawing/2014/main" id="{1B2519D7-F51F-4583-9B50-41B493C14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35" name="Freeform 38">
              <a:extLst>
                <a:ext uri="{FF2B5EF4-FFF2-40B4-BE49-F238E27FC236}">
                  <a16:creationId xmlns:a16="http://schemas.microsoft.com/office/drawing/2014/main" id="{6E1141E0-4F4D-4B40-BDB5-B2DD0FAEB3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p:cNvSpPr>
            <a:spLocks noGrp="1"/>
          </p:cNvSpPr>
          <p:nvPr>
            <p:ph type="ctrTitle"/>
          </p:nvPr>
        </p:nvSpPr>
        <p:spPr>
          <a:xfrm>
            <a:off x="6234231" y="624110"/>
            <a:ext cx="5270381" cy="1280890"/>
          </a:xfrm>
        </p:spPr>
        <p:txBody>
          <a:bodyPr vert="horz" lIns="91440" tIns="45720" rIns="91440" bIns="45720" rtlCol="0" anchor="t">
            <a:normAutofit/>
          </a:bodyPr>
          <a:lstStyle/>
          <a:p>
            <a:pPr marL="514350" indent="-514350"/>
            <a:r>
              <a:rPr lang="en-US" sz="3600" b="1" dirty="0">
                <a:solidFill>
                  <a:schemeClr val="accent2">
                    <a:lumMod val="50000"/>
                  </a:schemeClr>
                </a:solidFill>
              </a:rPr>
              <a:t>Spiritual Gifts &amp; Grace</a:t>
            </a:r>
          </a:p>
        </p:txBody>
      </p:sp>
      <p:sp>
        <p:nvSpPr>
          <p:cNvPr id="137" name="Rectangle 136">
            <a:extLst>
              <a:ext uri="{FF2B5EF4-FFF2-40B4-BE49-F238E27FC236}">
                <a16:creationId xmlns:a16="http://schemas.microsoft.com/office/drawing/2014/main" id="{C5E0C91A-3F1D-43D7-9AB4-5D0A17D5C4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39" name="Freeform 11">
            <a:extLst>
              <a:ext uri="{FF2B5EF4-FFF2-40B4-BE49-F238E27FC236}">
                <a16:creationId xmlns:a16="http://schemas.microsoft.com/office/drawing/2014/main" id="{3A6C27A1-A438-4EC6-93BF-EC26F29BB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5126" name="Picture 6" descr="See the source image">
            <a:extLst>
              <a:ext uri="{FF2B5EF4-FFF2-40B4-BE49-F238E27FC236}">
                <a16:creationId xmlns:a16="http://schemas.microsoft.com/office/drawing/2014/main" id="{9A4070FF-C372-0415-E0FD-C99D96F53F1B}"/>
              </a:ext>
            </a:extLst>
          </p:cNvPr>
          <p:cNvPicPr>
            <a:picLocks noChangeAspect="1" noChangeArrowheads="1"/>
          </p:cNvPicPr>
          <p:nvPr/>
        </p:nvPicPr>
        <p:blipFill rotWithShape="1">
          <a:blip r:embed="rId2">
            <a:alphaModFix amt="50000"/>
            <a:duotone>
              <a:schemeClr val="accent3">
                <a:shade val="45000"/>
                <a:satMod val="135000"/>
              </a:schemeClr>
              <a:prstClr val="white"/>
            </a:duotone>
            <a:extLst>
              <a:ext uri="{28A0092B-C50C-407E-A947-70E740481C1C}">
                <a14:useLocalDpi xmlns:a14="http://schemas.microsoft.com/office/drawing/2010/main" val="0"/>
              </a:ext>
            </a:extLst>
          </a:blip>
          <a:srcRect l="16046" r="22683" b="-1"/>
          <a:stretch/>
        </p:blipFill>
        <p:spPr bwMode="auto">
          <a:xfrm>
            <a:off x="-1554" y="1731"/>
            <a:ext cx="465585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6281025" y="2133600"/>
            <a:ext cx="5633383" cy="3777622"/>
          </a:xfrm>
        </p:spPr>
        <p:txBody>
          <a:bodyPr vert="horz" lIns="91440" tIns="45720" rIns="91440" bIns="45720" rtlCol="0">
            <a:noAutofit/>
          </a:bodyPr>
          <a:lstStyle/>
          <a:p>
            <a:pPr marR="0" lvl="0">
              <a:spcBef>
                <a:spcPts val="0"/>
              </a:spcBef>
              <a:buClr>
                <a:schemeClr val="accent2">
                  <a:lumMod val="50000"/>
                </a:schemeClr>
              </a:buClr>
              <a:tabLst>
                <a:tab pos="457200" algn="l"/>
              </a:tabLst>
            </a:pPr>
            <a:r>
              <a:rPr lang="en-US" sz="2800" dirty="0">
                <a:solidFill>
                  <a:schemeClr val="accent2">
                    <a:lumMod val="50000"/>
                  </a:schemeClr>
                </a:solidFill>
              </a:rPr>
              <a:t>Where do they come from?</a:t>
            </a:r>
          </a:p>
          <a:p>
            <a:pPr marL="914400" lvl="1" indent="-457200" algn="l">
              <a:spcBef>
                <a:spcPts val="0"/>
              </a:spcBef>
              <a:buClr>
                <a:schemeClr val="accent2">
                  <a:lumMod val="50000"/>
                </a:schemeClr>
              </a:buClr>
              <a:buFont typeface="Wingdings 3" charset="2"/>
              <a:buChar char=""/>
              <a:tabLst>
                <a:tab pos="457200" algn="l"/>
              </a:tabLst>
            </a:pPr>
            <a:r>
              <a:rPr lang="en-US" sz="2800" dirty="0">
                <a:solidFill>
                  <a:schemeClr val="accent2">
                    <a:lumMod val="50000"/>
                  </a:schemeClr>
                </a:solidFill>
              </a:rPr>
              <a:t>God</a:t>
            </a:r>
          </a:p>
          <a:p>
            <a:pPr marL="914400" lvl="1" indent="-457200" algn="l">
              <a:spcBef>
                <a:spcPts val="0"/>
              </a:spcBef>
              <a:buClr>
                <a:schemeClr val="accent2">
                  <a:lumMod val="50000"/>
                </a:schemeClr>
              </a:buClr>
              <a:buFont typeface="Wingdings 3" charset="2"/>
              <a:buChar char=""/>
              <a:tabLst>
                <a:tab pos="457200" algn="l"/>
              </a:tabLst>
            </a:pPr>
            <a:r>
              <a:rPr lang="en-US" sz="2800" dirty="0">
                <a:solidFill>
                  <a:schemeClr val="accent2">
                    <a:lumMod val="50000"/>
                  </a:schemeClr>
                </a:solidFill>
              </a:rPr>
              <a:t>Individual Setting</a:t>
            </a:r>
          </a:p>
          <a:p>
            <a:pPr marR="0" lvl="0">
              <a:spcBef>
                <a:spcPts val="0"/>
              </a:spcBef>
              <a:buClr>
                <a:schemeClr val="accent2">
                  <a:lumMod val="50000"/>
                </a:schemeClr>
              </a:buClr>
              <a:buFont typeface="Wingdings 3" charset="2"/>
              <a:buChar char=""/>
              <a:tabLst>
                <a:tab pos="457200" algn="l"/>
              </a:tabLst>
            </a:pPr>
            <a:endParaRPr lang="en-US" sz="2800" dirty="0">
              <a:solidFill>
                <a:schemeClr val="accent2">
                  <a:lumMod val="50000"/>
                </a:schemeClr>
              </a:solidFill>
            </a:endParaRPr>
          </a:p>
          <a:p>
            <a:pPr marR="0" lvl="0">
              <a:spcBef>
                <a:spcPts val="0"/>
              </a:spcBef>
              <a:buClr>
                <a:schemeClr val="accent2">
                  <a:lumMod val="50000"/>
                </a:schemeClr>
              </a:buClr>
              <a:tabLst>
                <a:tab pos="457200" algn="l"/>
              </a:tabLst>
            </a:pPr>
            <a:r>
              <a:rPr lang="en-US" sz="2800" dirty="0">
                <a:solidFill>
                  <a:schemeClr val="accent2">
                    <a:lumMod val="50000"/>
                  </a:schemeClr>
                </a:solidFill>
              </a:rPr>
              <a:t>How do you know?</a:t>
            </a:r>
          </a:p>
          <a:p>
            <a:pPr marL="914400" lvl="1" indent="-457200" algn="l">
              <a:spcBef>
                <a:spcPts val="0"/>
              </a:spcBef>
              <a:buClr>
                <a:schemeClr val="accent2">
                  <a:lumMod val="50000"/>
                </a:schemeClr>
              </a:buClr>
              <a:buFont typeface="Wingdings 3" charset="2"/>
              <a:buChar char=""/>
              <a:tabLst>
                <a:tab pos="457200" algn="l"/>
              </a:tabLst>
            </a:pPr>
            <a:r>
              <a:rPr lang="en-US" sz="2800" dirty="0">
                <a:solidFill>
                  <a:schemeClr val="accent2">
                    <a:lumMod val="50000"/>
                  </a:schemeClr>
                </a:solidFill>
              </a:rPr>
              <a:t>Assessment of strengths </a:t>
            </a:r>
            <a:br>
              <a:rPr lang="en-US" sz="2800" dirty="0">
                <a:solidFill>
                  <a:schemeClr val="accent2">
                    <a:lumMod val="50000"/>
                  </a:schemeClr>
                </a:solidFill>
              </a:rPr>
            </a:br>
            <a:r>
              <a:rPr lang="en-US" sz="2800" dirty="0">
                <a:solidFill>
                  <a:schemeClr val="accent2">
                    <a:lumMod val="50000"/>
                  </a:schemeClr>
                </a:solidFill>
              </a:rPr>
              <a:t>&amp; weaknesses (personal balance sheet)</a:t>
            </a:r>
          </a:p>
        </p:txBody>
      </p:sp>
      <p:sp>
        <p:nvSpPr>
          <p:cNvPr id="102" name="TextBox 101">
            <a:extLst>
              <a:ext uri="{FF2B5EF4-FFF2-40B4-BE49-F238E27FC236}">
                <a16:creationId xmlns:a16="http://schemas.microsoft.com/office/drawing/2014/main" id="{31C34933-8843-917B-173A-425D0B37145A}"/>
              </a:ext>
            </a:extLst>
          </p:cNvPr>
          <p:cNvSpPr txBox="1"/>
          <p:nvPr/>
        </p:nvSpPr>
        <p:spPr>
          <a:xfrm>
            <a:off x="762422" y="415736"/>
            <a:ext cx="3647174" cy="5816977"/>
          </a:xfrm>
          <a:prstGeom prst="rect">
            <a:avLst/>
          </a:prstGeom>
          <a:noFill/>
        </p:spPr>
        <p:txBody>
          <a:bodyPr wrap="square">
            <a:spAutoFit/>
          </a:bodyPr>
          <a:lstStyle/>
          <a:p>
            <a:pPr algn="l"/>
            <a:r>
              <a:rPr lang="en-US" sz="3600" b="0" i="0" dirty="0">
                <a:solidFill>
                  <a:schemeClr val="bg2">
                    <a:lumMod val="25000"/>
                  </a:schemeClr>
                </a:solidFill>
                <a:effectLst/>
                <a:latin typeface="Rage Italic" panose="03070502040507070304" pitchFamily="66" charset="0"/>
              </a:rPr>
              <a:t>1 Peter 4:10</a:t>
            </a:r>
          </a:p>
          <a:p>
            <a:pPr algn="l"/>
            <a:r>
              <a:rPr lang="en-US" sz="2400" b="0" i="0" dirty="0">
                <a:solidFill>
                  <a:schemeClr val="bg2">
                    <a:lumMod val="25000"/>
                  </a:schemeClr>
                </a:solidFill>
                <a:effectLst/>
                <a:latin typeface="Rage Italic" panose="03070502040507070304" pitchFamily="66" charset="0"/>
              </a:rPr>
              <a:t>Easy-to-Read Version</a:t>
            </a:r>
          </a:p>
          <a:p>
            <a:pPr algn="l"/>
            <a:endParaRPr lang="en-US" sz="2400" b="0" i="0" dirty="0">
              <a:solidFill>
                <a:schemeClr val="bg2">
                  <a:lumMod val="25000"/>
                </a:schemeClr>
              </a:solidFill>
              <a:effectLst/>
              <a:latin typeface="Rage Italic" panose="03070502040507070304" pitchFamily="66" charset="0"/>
            </a:endParaRPr>
          </a:p>
          <a:p>
            <a:pPr algn="l"/>
            <a:r>
              <a:rPr lang="en-US" sz="3600" b="0" i="0" dirty="0">
                <a:solidFill>
                  <a:schemeClr val="bg2">
                    <a:lumMod val="25000"/>
                  </a:schemeClr>
                </a:solidFill>
                <a:effectLst/>
                <a:latin typeface="Rage Italic" panose="03070502040507070304" pitchFamily="66" charset="0"/>
              </a:rPr>
              <a:t>God has shown you his grace in many different ways. So be good servants and use whatever gift he has given you in a way that will best serve each other.</a:t>
            </a:r>
          </a:p>
        </p:txBody>
      </p:sp>
    </p:spTree>
    <p:extLst>
      <p:ext uri="{BB962C8B-B14F-4D97-AF65-F5344CB8AC3E}">
        <p14:creationId xmlns:p14="http://schemas.microsoft.com/office/powerpoint/2010/main" val="3265300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30247" y="808522"/>
            <a:ext cx="6835603" cy="943276"/>
          </a:xfrm>
        </p:spPr>
        <p:txBody>
          <a:bodyPr>
            <a:normAutofit/>
          </a:bodyPr>
          <a:lstStyle/>
          <a:p>
            <a:r>
              <a:rPr lang="en-US" sz="4000" b="1" dirty="0">
                <a:solidFill>
                  <a:schemeClr val="accent2">
                    <a:lumMod val="50000"/>
                  </a:schemeClr>
                </a:solidFill>
                <a:latin typeface="CNN Sans"/>
                <a:ea typeface="Times New Roman" panose="02020603050405020304" pitchFamily="18" charset="0"/>
                <a:cs typeface="Times New Roman" panose="02020603050405020304" pitchFamily="18" charset="0"/>
              </a:rPr>
              <a:t>Personal Balance Sheet</a:t>
            </a:r>
            <a:endParaRPr lang="en-US" sz="4000" b="1" dirty="0">
              <a:solidFill>
                <a:schemeClr val="accent2">
                  <a:lumMod val="50000"/>
                </a:schemeClr>
              </a:solidFill>
            </a:endParaRPr>
          </a:p>
        </p:txBody>
      </p:sp>
      <p:graphicFrame>
        <p:nvGraphicFramePr>
          <p:cNvPr id="4" name="Table 4">
            <a:extLst>
              <a:ext uri="{FF2B5EF4-FFF2-40B4-BE49-F238E27FC236}">
                <a16:creationId xmlns:a16="http://schemas.microsoft.com/office/drawing/2014/main" id="{8D750DA4-FFA3-5C71-DF26-F4F2314C0709}"/>
              </a:ext>
            </a:extLst>
          </p:cNvPr>
          <p:cNvGraphicFramePr>
            <a:graphicFrameLocks noGrp="1"/>
          </p:cNvGraphicFramePr>
          <p:nvPr>
            <p:extLst>
              <p:ext uri="{D42A27DB-BD31-4B8C-83A1-F6EECF244321}">
                <p14:modId xmlns:p14="http://schemas.microsoft.com/office/powerpoint/2010/main" val="2233791188"/>
              </p:ext>
            </p:extLst>
          </p:nvPr>
        </p:nvGraphicFramePr>
        <p:xfrm>
          <a:off x="2438398" y="2479640"/>
          <a:ext cx="8455744" cy="3685188"/>
        </p:xfrm>
        <a:graphic>
          <a:graphicData uri="http://schemas.openxmlformats.org/drawingml/2006/table">
            <a:tbl>
              <a:tblPr firstRow="1" bandRow="1">
                <a:tableStyleId>{F5AB1C69-6EDB-4FF4-983F-18BD219EF322}</a:tableStyleId>
              </a:tblPr>
              <a:tblGrid>
                <a:gridCol w="4227872">
                  <a:extLst>
                    <a:ext uri="{9D8B030D-6E8A-4147-A177-3AD203B41FA5}">
                      <a16:colId xmlns:a16="http://schemas.microsoft.com/office/drawing/2014/main" val="12608784"/>
                    </a:ext>
                  </a:extLst>
                </a:gridCol>
                <a:gridCol w="4227872">
                  <a:extLst>
                    <a:ext uri="{9D8B030D-6E8A-4147-A177-3AD203B41FA5}">
                      <a16:colId xmlns:a16="http://schemas.microsoft.com/office/drawing/2014/main" val="1897490911"/>
                    </a:ext>
                  </a:extLst>
                </a:gridCol>
              </a:tblGrid>
              <a:tr h="614198">
                <a:tc>
                  <a:txBody>
                    <a:bodyPr/>
                    <a:lstStyle/>
                    <a:p>
                      <a:r>
                        <a:rPr lang="en-US" dirty="0"/>
                        <a:t>Strengths</a:t>
                      </a:r>
                    </a:p>
                  </a:txBody>
                  <a:tcPr>
                    <a:solidFill>
                      <a:schemeClr val="bg2">
                        <a:lumMod val="50000"/>
                      </a:schemeClr>
                    </a:solidFill>
                  </a:tcPr>
                </a:tc>
                <a:tc>
                  <a:txBody>
                    <a:bodyPr/>
                    <a:lstStyle/>
                    <a:p>
                      <a:r>
                        <a:rPr lang="en-US" dirty="0"/>
                        <a:t>Weaknesses</a:t>
                      </a:r>
                    </a:p>
                  </a:txBody>
                  <a:tcPr>
                    <a:solidFill>
                      <a:schemeClr val="bg2">
                        <a:lumMod val="50000"/>
                      </a:schemeClr>
                    </a:solidFill>
                  </a:tcPr>
                </a:tc>
                <a:extLst>
                  <a:ext uri="{0D108BD9-81ED-4DB2-BD59-A6C34878D82A}">
                    <a16:rowId xmlns:a16="http://schemas.microsoft.com/office/drawing/2014/main" val="2244144004"/>
                  </a:ext>
                </a:extLst>
              </a:tr>
              <a:tr h="614198">
                <a:tc>
                  <a:txBody>
                    <a:bodyPr/>
                    <a:lstStyle/>
                    <a:p>
                      <a:r>
                        <a:rPr lang="en-US" dirty="0"/>
                        <a:t>1.</a:t>
                      </a:r>
                    </a:p>
                  </a:txBody>
                  <a:tcPr>
                    <a:solidFill>
                      <a:schemeClr val="bg2">
                        <a:lumMod val="90000"/>
                      </a:schemeClr>
                    </a:solidFill>
                  </a:tcPr>
                </a:tc>
                <a:tc>
                  <a:txBody>
                    <a:bodyPr/>
                    <a:lstStyle/>
                    <a:p>
                      <a:r>
                        <a:rPr lang="en-US" dirty="0"/>
                        <a:t>1.</a:t>
                      </a:r>
                    </a:p>
                  </a:txBody>
                  <a:tcPr>
                    <a:solidFill>
                      <a:schemeClr val="bg2">
                        <a:lumMod val="90000"/>
                      </a:schemeClr>
                    </a:solidFill>
                  </a:tcPr>
                </a:tc>
                <a:extLst>
                  <a:ext uri="{0D108BD9-81ED-4DB2-BD59-A6C34878D82A}">
                    <a16:rowId xmlns:a16="http://schemas.microsoft.com/office/drawing/2014/main" val="4219252753"/>
                  </a:ext>
                </a:extLst>
              </a:tr>
              <a:tr h="614198">
                <a:tc>
                  <a:txBody>
                    <a:bodyPr/>
                    <a:lstStyle/>
                    <a:p>
                      <a:r>
                        <a:rPr lang="en-US" dirty="0"/>
                        <a:t>2.</a:t>
                      </a:r>
                    </a:p>
                  </a:txBody>
                  <a:tcPr>
                    <a:solidFill>
                      <a:schemeClr val="bg2">
                        <a:lumMod val="90000"/>
                      </a:schemeClr>
                    </a:solidFill>
                  </a:tcPr>
                </a:tc>
                <a:tc>
                  <a:txBody>
                    <a:bodyPr/>
                    <a:lstStyle/>
                    <a:p>
                      <a:r>
                        <a:rPr lang="en-US" dirty="0"/>
                        <a:t>2.</a:t>
                      </a:r>
                    </a:p>
                  </a:txBody>
                  <a:tcPr>
                    <a:solidFill>
                      <a:schemeClr val="bg2">
                        <a:lumMod val="90000"/>
                      </a:schemeClr>
                    </a:solidFill>
                  </a:tcPr>
                </a:tc>
                <a:extLst>
                  <a:ext uri="{0D108BD9-81ED-4DB2-BD59-A6C34878D82A}">
                    <a16:rowId xmlns:a16="http://schemas.microsoft.com/office/drawing/2014/main" val="3749960672"/>
                  </a:ext>
                </a:extLst>
              </a:tr>
              <a:tr h="614198">
                <a:tc>
                  <a:txBody>
                    <a:bodyPr/>
                    <a:lstStyle/>
                    <a:p>
                      <a:r>
                        <a:rPr lang="en-US" dirty="0"/>
                        <a:t>3.</a:t>
                      </a:r>
                    </a:p>
                  </a:txBody>
                  <a:tcPr>
                    <a:solidFill>
                      <a:schemeClr val="bg2">
                        <a:lumMod val="90000"/>
                      </a:schemeClr>
                    </a:solidFill>
                  </a:tcPr>
                </a:tc>
                <a:tc>
                  <a:txBody>
                    <a:bodyPr/>
                    <a:lstStyle/>
                    <a:p>
                      <a:r>
                        <a:rPr lang="en-US" dirty="0"/>
                        <a:t>3.</a:t>
                      </a:r>
                    </a:p>
                  </a:txBody>
                  <a:tcPr>
                    <a:solidFill>
                      <a:schemeClr val="bg2">
                        <a:lumMod val="90000"/>
                      </a:schemeClr>
                    </a:solidFill>
                  </a:tcPr>
                </a:tc>
                <a:extLst>
                  <a:ext uri="{0D108BD9-81ED-4DB2-BD59-A6C34878D82A}">
                    <a16:rowId xmlns:a16="http://schemas.microsoft.com/office/drawing/2014/main" val="2419802797"/>
                  </a:ext>
                </a:extLst>
              </a:tr>
              <a:tr h="614198">
                <a:tc>
                  <a:txBody>
                    <a:bodyPr/>
                    <a:lstStyle/>
                    <a:p>
                      <a:r>
                        <a:rPr lang="en-US" dirty="0"/>
                        <a:t>4.</a:t>
                      </a:r>
                    </a:p>
                  </a:txBody>
                  <a:tcPr>
                    <a:solidFill>
                      <a:schemeClr val="bg2">
                        <a:lumMod val="90000"/>
                      </a:schemeClr>
                    </a:solidFill>
                  </a:tcPr>
                </a:tc>
                <a:tc>
                  <a:txBody>
                    <a:bodyPr/>
                    <a:lstStyle/>
                    <a:p>
                      <a:r>
                        <a:rPr lang="en-US" dirty="0"/>
                        <a:t>4.</a:t>
                      </a:r>
                    </a:p>
                  </a:txBody>
                  <a:tcPr>
                    <a:solidFill>
                      <a:schemeClr val="bg2">
                        <a:lumMod val="90000"/>
                      </a:schemeClr>
                    </a:solidFill>
                  </a:tcPr>
                </a:tc>
                <a:extLst>
                  <a:ext uri="{0D108BD9-81ED-4DB2-BD59-A6C34878D82A}">
                    <a16:rowId xmlns:a16="http://schemas.microsoft.com/office/drawing/2014/main" val="1182565844"/>
                  </a:ext>
                </a:extLst>
              </a:tr>
              <a:tr h="614198">
                <a:tc>
                  <a:txBody>
                    <a:bodyPr/>
                    <a:lstStyle/>
                    <a:p>
                      <a:r>
                        <a:rPr lang="en-US" dirty="0"/>
                        <a:t>5.</a:t>
                      </a:r>
                    </a:p>
                  </a:txBody>
                  <a:tcPr>
                    <a:solidFill>
                      <a:schemeClr val="bg2">
                        <a:lumMod val="90000"/>
                      </a:schemeClr>
                    </a:solidFill>
                  </a:tcPr>
                </a:tc>
                <a:tc>
                  <a:txBody>
                    <a:bodyPr/>
                    <a:lstStyle/>
                    <a:p>
                      <a:r>
                        <a:rPr lang="en-US" dirty="0"/>
                        <a:t>5.</a:t>
                      </a:r>
                    </a:p>
                  </a:txBody>
                  <a:tcPr>
                    <a:solidFill>
                      <a:schemeClr val="bg2">
                        <a:lumMod val="90000"/>
                      </a:schemeClr>
                    </a:solidFill>
                  </a:tcPr>
                </a:tc>
                <a:extLst>
                  <a:ext uri="{0D108BD9-81ED-4DB2-BD59-A6C34878D82A}">
                    <a16:rowId xmlns:a16="http://schemas.microsoft.com/office/drawing/2014/main" val="3415327191"/>
                  </a:ext>
                </a:extLst>
              </a:tr>
            </a:tbl>
          </a:graphicData>
        </a:graphic>
      </p:graphicFrame>
      <p:pic>
        <p:nvPicPr>
          <p:cNvPr id="6146" name="Picture 2" descr="See the source image">
            <a:extLst>
              <a:ext uri="{FF2B5EF4-FFF2-40B4-BE49-F238E27FC236}">
                <a16:creationId xmlns:a16="http://schemas.microsoft.com/office/drawing/2014/main" id="{CF4AB1B5-70E2-CE66-0780-3FF572F147E6}"/>
              </a:ext>
            </a:extLst>
          </p:cNvPr>
          <p:cNvPicPr>
            <a:picLocks noChangeAspect="1" noChangeArrowheads="1"/>
          </p:cNvPicPr>
          <p:nvPr/>
        </p:nvPicPr>
        <p:blipFill>
          <a:blip r:embed="rId2">
            <a:clrChange>
              <a:clrFrom>
                <a:srgbClr val="000000">
                  <a:alpha val="0"/>
                </a:srgbClr>
              </a:clrFrom>
              <a:clrTo>
                <a:srgbClr val="000000">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64063" y="452283"/>
            <a:ext cx="2774093" cy="2364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511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75" name="Group 74">
            <a:extLst>
              <a:ext uri="{FF2B5EF4-FFF2-40B4-BE49-F238E27FC236}">
                <a16:creationId xmlns:a16="http://schemas.microsoft.com/office/drawing/2014/main" id="{F27737A0-D7E0-4415-8E90-FD4F69E76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6"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7"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8"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9"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80"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81"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82"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3"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4"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5"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6"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7"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9" name="Group 88">
            <a:extLst>
              <a:ext uri="{FF2B5EF4-FFF2-40B4-BE49-F238E27FC236}">
                <a16:creationId xmlns:a16="http://schemas.microsoft.com/office/drawing/2014/main" id="{57D8AB18-1DD7-4D60-B9FA-190B47BB26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90"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91"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92"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93"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4"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5"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6"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7"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8"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9"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00"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01"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03" name="Rectangle 102">
            <a:extLst>
              <a:ext uri="{FF2B5EF4-FFF2-40B4-BE49-F238E27FC236}">
                <a16:creationId xmlns:a16="http://schemas.microsoft.com/office/drawing/2014/main" id="{4EB21FA6-8B6A-4699-8408-91E699800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5" name="Freeform 11">
            <a:extLst>
              <a:ext uri="{FF2B5EF4-FFF2-40B4-BE49-F238E27FC236}">
                <a16:creationId xmlns:a16="http://schemas.microsoft.com/office/drawing/2014/main" id="{664D6319-AE80-458F-A2C6-1F0351266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107" name="Rectangle 106">
            <a:extLst>
              <a:ext uri="{FF2B5EF4-FFF2-40B4-BE49-F238E27FC236}">
                <a16:creationId xmlns:a16="http://schemas.microsoft.com/office/drawing/2014/main" id="{5F305C72-8769-4E0F-B31D-F4B1C9DC9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9" name="Group 108">
            <a:extLst>
              <a:ext uri="{FF2B5EF4-FFF2-40B4-BE49-F238E27FC236}">
                <a16:creationId xmlns:a16="http://schemas.microsoft.com/office/drawing/2014/main" id="{72583CFC-05A3-4743-9A2E-7C2095B8D4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110" name="Freeform 11">
              <a:extLst>
                <a:ext uri="{FF2B5EF4-FFF2-40B4-BE49-F238E27FC236}">
                  <a16:creationId xmlns:a16="http://schemas.microsoft.com/office/drawing/2014/main" id="{9A751892-92F2-4CB4-BCAB-6D0AAF8F16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1" name="Freeform 12">
              <a:extLst>
                <a:ext uri="{FF2B5EF4-FFF2-40B4-BE49-F238E27FC236}">
                  <a16:creationId xmlns:a16="http://schemas.microsoft.com/office/drawing/2014/main" id="{5934046E-4D7C-4AA6-8633-29944553F1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2" name="Freeform 13">
              <a:extLst>
                <a:ext uri="{FF2B5EF4-FFF2-40B4-BE49-F238E27FC236}">
                  <a16:creationId xmlns:a16="http://schemas.microsoft.com/office/drawing/2014/main" id="{421462AB-19D6-42DB-A850-F35B82C7B8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13" name="Freeform 14">
              <a:extLst>
                <a:ext uri="{FF2B5EF4-FFF2-40B4-BE49-F238E27FC236}">
                  <a16:creationId xmlns:a16="http://schemas.microsoft.com/office/drawing/2014/main" id="{208D8C07-9637-45D3-9E40-7C5C40077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14" name="Freeform 15">
              <a:extLst>
                <a:ext uri="{FF2B5EF4-FFF2-40B4-BE49-F238E27FC236}">
                  <a16:creationId xmlns:a16="http://schemas.microsoft.com/office/drawing/2014/main" id="{883C90A1-D75A-4818-9F01-B4BF19D747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15" name="Freeform 16">
              <a:extLst>
                <a:ext uri="{FF2B5EF4-FFF2-40B4-BE49-F238E27FC236}">
                  <a16:creationId xmlns:a16="http://schemas.microsoft.com/office/drawing/2014/main" id="{8808F87B-C4B8-4084-BD89-E41A1A44E7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16" name="Freeform 17">
              <a:extLst>
                <a:ext uri="{FF2B5EF4-FFF2-40B4-BE49-F238E27FC236}">
                  <a16:creationId xmlns:a16="http://schemas.microsoft.com/office/drawing/2014/main" id="{E7FC0B23-1372-4455-98CE-E0FC7FF99A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17" name="Freeform 18">
              <a:extLst>
                <a:ext uri="{FF2B5EF4-FFF2-40B4-BE49-F238E27FC236}">
                  <a16:creationId xmlns:a16="http://schemas.microsoft.com/office/drawing/2014/main" id="{D14B79DD-45AC-487C-B361-0312B3C85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18" name="Freeform 19">
              <a:extLst>
                <a:ext uri="{FF2B5EF4-FFF2-40B4-BE49-F238E27FC236}">
                  <a16:creationId xmlns:a16="http://schemas.microsoft.com/office/drawing/2014/main" id="{CDA09C7F-7AF3-4B6C-BC42-92780A6827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19" name="Freeform 20">
              <a:extLst>
                <a:ext uri="{FF2B5EF4-FFF2-40B4-BE49-F238E27FC236}">
                  <a16:creationId xmlns:a16="http://schemas.microsoft.com/office/drawing/2014/main" id="{FF7EBDD4-71BF-4FAF-B00B-444F9AE20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20" name="Freeform 21">
              <a:extLst>
                <a:ext uri="{FF2B5EF4-FFF2-40B4-BE49-F238E27FC236}">
                  <a16:creationId xmlns:a16="http://schemas.microsoft.com/office/drawing/2014/main" id="{AF5E4290-F8B0-440E-A418-613A1552D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21" name="Freeform 22">
              <a:extLst>
                <a:ext uri="{FF2B5EF4-FFF2-40B4-BE49-F238E27FC236}">
                  <a16:creationId xmlns:a16="http://schemas.microsoft.com/office/drawing/2014/main" id="{FF0BF04A-FCC8-42BF-AD17-10F0ACB44D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23" name="Group 122">
            <a:extLst>
              <a:ext uri="{FF2B5EF4-FFF2-40B4-BE49-F238E27FC236}">
                <a16:creationId xmlns:a16="http://schemas.microsoft.com/office/drawing/2014/main" id="{506F0A57-55BB-457C-9C8C-3DEE71009A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124" name="Freeform 27">
              <a:extLst>
                <a:ext uri="{FF2B5EF4-FFF2-40B4-BE49-F238E27FC236}">
                  <a16:creationId xmlns:a16="http://schemas.microsoft.com/office/drawing/2014/main" id="{60DB408E-A426-4658-B39D-0BBF09463E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5" name="Freeform 28">
              <a:extLst>
                <a:ext uri="{FF2B5EF4-FFF2-40B4-BE49-F238E27FC236}">
                  <a16:creationId xmlns:a16="http://schemas.microsoft.com/office/drawing/2014/main" id="{BEFFABCA-CAA4-45E4-A7D4-DB3D2C864D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26" name="Freeform 29">
              <a:extLst>
                <a:ext uri="{FF2B5EF4-FFF2-40B4-BE49-F238E27FC236}">
                  <a16:creationId xmlns:a16="http://schemas.microsoft.com/office/drawing/2014/main" id="{99494AF8-97E4-4473-AA6E-B4AB1279E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27" name="Freeform 30">
              <a:extLst>
                <a:ext uri="{FF2B5EF4-FFF2-40B4-BE49-F238E27FC236}">
                  <a16:creationId xmlns:a16="http://schemas.microsoft.com/office/drawing/2014/main" id="{D05C67DC-0E54-4C69-90BE-8374C7E97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28" name="Freeform 31">
              <a:extLst>
                <a:ext uri="{FF2B5EF4-FFF2-40B4-BE49-F238E27FC236}">
                  <a16:creationId xmlns:a16="http://schemas.microsoft.com/office/drawing/2014/main" id="{B2B38B94-E895-4324-B699-EEF28E052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29" name="Freeform 32">
              <a:extLst>
                <a:ext uri="{FF2B5EF4-FFF2-40B4-BE49-F238E27FC236}">
                  <a16:creationId xmlns:a16="http://schemas.microsoft.com/office/drawing/2014/main" id="{41E77CC3-723C-4C87-A1BA-D8E35B8017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30" name="Freeform 33">
              <a:extLst>
                <a:ext uri="{FF2B5EF4-FFF2-40B4-BE49-F238E27FC236}">
                  <a16:creationId xmlns:a16="http://schemas.microsoft.com/office/drawing/2014/main" id="{CC5757E8-4CBE-4EA3-98AF-96361C9183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31" name="Freeform 34">
              <a:extLst>
                <a:ext uri="{FF2B5EF4-FFF2-40B4-BE49-F238E27FC236}">
                  <a16:creationId xmlns:a16="http://schemas.microsoft.com/office/drawing/2014/main" id="{51E4772B-9FB7-4AC7-B352-C444891670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32" name="Freeform 35">
              <a:extLst>
                <a:ext uri="{FF2B5EF4-FFF2-40B4-BE49-F238E27FC236}">
                  <a16:creationId xmlns:a16="http://schemas.microsoft.com/office/drawing/2014/main" id="{7F853444-696F-4B42-8C91-1F6EDD53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33" name="Freeform 36">
              <a:extLst>
                <a:ext uri="{FF2B5EF4-FFF2-40B4-BE49-F238E27FC236}">
                  <a16:creationId xmlns:a16="http://schemas.microsoft.com/office/drawing/2014/main" id="{CD1A3085-30B0-496B-B9D3-55280769A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34" name="Freeform 37">
              <a:extLst>
                <a:ext uri="{FF2B5EF4-FFF2-40B4-BE49-F238E27FC236}">
                  <a16:creationId xmlns:a16="http://schemas.microsoft.com/office/drawing/2014/main" id="{1B2519D7-F51F-4583-9B50-41B493C14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35" name="Freeform 38">
              <a:extLst>
                <a:ext uri="{FF2B5EF4-FFF2-40B4-BE49-F238E27FC236}">
                  <a16:creationId xmlns:a16="http://schemas.microsoft.com/office/drawing/2014/main" id="{6E1141E0-4F4D-4B40-BDB5-B2DD0FAEB3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37" name="Rectangle 136">
            <a:extLst>
              <a:ext uri="{FF2B5EF4-FFF2-40B4-BE49-F238E27FC236}">
                <a16:creationId xmlns:a16="http://schemas.microsoft.com/office/drawing/2014/main" id="{C5E0C91A-3F1D-43D7-9AB4-5D0A17D5C4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39" name="Freeform 11">
            <a:extLst>
              <a:ext uri="{FF2B5EF4-FFF2-40B4-BE49-F238E27FC236}">
                <a16:creationId xmlns:a16="http://schemas.microsoft.com/office/drawing/2014/main" id="{3A6C27A1-A438-4EC6-93BF-EC26F29BB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4" name="Title 1">
            <a:extLst>
              <a:ext uri="{FF2B5EF4-FFF2-40B4-BE49-F238E27FC236}">
                <a16:creationId xmlns:a16="http://schemas.microsoft.com/office/drawing/2014/main" id="{51809A74-BFF0-DCF5-8B6F-5B5EF23A990B}"/>
              </a:ext>
            </a:extLst>
          </p:cNvPr>
          <p:cNvSpPr txBox="1">
            <a:spLocks/>
          </p:cNvSpPr>
          <p:nvPr/>
        </p:nvSpPr>
        <p:spPr>
          <a:xfrm>
            <a:off x="6553564" y="332648"/>
            <a:ext cx="4192752" cy="1118685"/>
          </a:xfrm>
          <a:prstGeom prst="rect">
            <a:avLst/>
          </a:prstGeom>
        </p:spPr>
        <p:txBody>
          <a:bodyPr vert="horz" lIns="91440" tIns="45720" rIns="91440" bIns="45720" rtlCol="0" anchor="b">
            <a:normAutofit fontScale="97500" lnSpcReduction="10000"/>
          </a:bodyPr>
          <a:lstStyle>
            <a:lvl1pPr algn="l" defTabSz="457200" rtl="0" eaLnBrk="1" latinLnBrk="0" hangingPunct="1">
              <a:spcBef>
                <a:spcPct val="0"/>
              </a:spcBef>
              <a:buNone/>
              <a:defRPr sz="54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solidFill>
                  <a:schemeClr val="accent2">
                    <a:lumMod val="50000"/>
                  </a:schemeClr>
                </a:solidFill>
              </a:rPr>
              <a:t>A Learning </a:t>
            </a:r>
            <a:br>
              <a:rPr lang="en-US" sz="3600" b="1" dirty="0">
                <a:solidFill>
                  <a:schemeClr val="accent2">
                    <a:lumMod val="50000"/>
                  </a:schemeClr>
                </a:solidFill>
              </a:rPr>
            </a:br>
            <a:r>
              <a:rPr lang="en-US" sz="3600" b="1" dirty="0">
                <a:solidFill>
                  <a:schemeClr val="accent2">
                    <a:lumMod val="50000"/>
                  </a:schemeClr>
                </a:solidFill>
              </a:rPr>
              <a:t>Agenda &amp; Plan</a:t>
            </a:r>
          </a:p>
        </p:txBody>
      </p:sp>
      <p:pic>
        <p:nvPicPr>
          <p:cNvPr id="65" name="Picture 4" descr="See the source image">
            <a:extLst>
              <a:ext uri="{FF2B5EF4-FFF2-40B4-BE49-F238E27FC236}">
                <a16:creationId xmlns:a16="http://schemas.microsoft.com/office/drawing/2014/main" id="{AD0B0430-F996-A260-1A10-4AC770D9809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55836" y="3186102"/>
            <a:ext cx="4470914" cy="2980609"/>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71" name="TextBox 70">
            <a:extLst>
              <a:ext uri="{FF2B5EF4-FFF2-40B4-BE49-F238E27FC236}">
                <a16:creationId xmlns:a16="http://schemas.microsoft.com/office/drawing/2014/main" id="{AF12A381-BF9E-348C-D3B3-1D7B91FB2234}"/>
              </a:ext>
            </a:extLst>
          </p:cNvPr>
          <p:cNvSpPr txBox="1"/>
          <p:nvPr/>
        </p:nvSpPr>
        <p:spPr>
          <a:xfrm>
            <a:off x="643979" y="770744"/>
            <a:ext cx="3318421" cy="2349361"/>
          </a:xfrm>
          <a:prstGeom prst="rect">
            <a:avLst/>
          </a:prstGeom>
          <a:noFill/>
        </p:spPr>
        <p:txBody>
          <a:bodyPr wrap="square">
            <a:spAutoFit/>
          </a:bodyPr>
          <a:lstStyle/>
          <a:p>
            <a:pPr algn="l"/>
            <a:r>
              <a:rPr lang="en-US" sz="2000" b="1" i="0" dirty="0">
                <a:solidFill>
                  <a:schemeClr val="accent2">
                    <a:lumMod val="50000"/>
                  </a:schemeClr>
                </a:solidFill>
                <a:effectLst/>
                <a:latin typeface="Cavolini" panose="03000502040302020204" pitchFamily="66" charset="0"/>
                <a:cs typeface="Cavolini" panose="03000502040302020204" pitchFamily="66" charset="0"/>
              </a:rPr>
              <a:t>Mark 9:23</a:t>
            </a:r>
          </a:p>
          <a:p>
            <a:pPr algn="l"/>
            <a:r>
              <a:rPr lang="en-US" sz="2000" b="1" i="0" dirty="0">
                <a:solidFill>
                  <a:schemeClr val="accent2">
                    <a:lumMod val="50000"/>
                  </a:schemeClr>
                </a:solidFill>
                <a:effectLst/>
                <a:latin typeface="Cavolini" panose="03000502040302020204" pitchFamily="66" charset="0"/>
                <a:cs typeface="Cavolini" panose="03000502040302020204" pitchFamily="66" charset="0"/>
              </a:rPr>
              <a:t>The Message</a:t>
            </a:r>
          </a:p>
          <a:p>
            <a:pPr algn="l"/>
            <a:endParaRPr lang="en-US" sz="2000" b="1" baseline="30000" dirty="0">
              <a:solidFill>
                <a:schemeClr val="accent2">
                  <a:lumMod val="50000"/>
                </a:schemeClr>
              </a:solidFill>
              <a:latin typeface="Cavolini" panose="03000502040302020204" pitchFamily="66" charset="0"/>
              <a:cs typeface="Cavolini" panose="03000502040302020204" pitchFamily="66" charset="0"/>
            </a:endParaRPr>
          </a:p>
          <a:p>
            <a:pPr algn="l"/>
            <a:endParaRPr lang="en-US" sz="2000" b="1" i="0" baseline="30000" dirty="0">
              <a:solidFill>
                <a:schemeClr val="accent2">
                  <a:lumMod val="50000"/>
                </a:schemeClr>
              </a:solidFill>
              <a:effectLst/>
              <a:latin typeface="Cavolini" panose="03000502040302020204" pitchFamily="66" charset="0"/>
              <a:cs typeface="Cavolini" panose="03000502040302020204" pitchFamily="66" charset="0"/>
            </a:endParaRPr>
          </a:p>
          <a:p>
            <a:pPr algn="l"/>
            <a:r>
              <a:rPr lang="en-US" sz="2000" b="1" i="0" dirty="0">
                <a:solidFill>
                  <a:schemeClr val="accent2">
                    <a:lumMod val="50000"/>
                  </a:schemeClr>
                </a:solidFill>
                <a:effectLst/>
                <a:latin typeface="Cavolini" panose="03000502040302020204" pitchFamily="66" charset="0"/>
                <a:cs typeface="Cavolini" panose="03000502040302020204" pitchFamily="66" charset="0"/>
              </a:rPr>
              <a:t>Jesus said, “If? There are no ‘ifs’ among believers. Anything can happen.”</a:t>
            </a:r>
          </a:p>
        </p:txBody>
      </p:sp>
      <p:sp>
        <p:nvSpPr>
          <p:cNvPr id="66" name="Subtitle 2">
            <a:extLst>
              <a:ext uri="{FF2B5EF4-FFF2-40B4-BE49-F238E27FC236}">
                <a16:creationId xmlns:a16="http://schemas.microsoft.com/office/drawing/2014/main" id="{7A32BC3B-876E-8889-CACD-4EFA9DD8195E}"/>
              </a:ext>
            </a:extLst>
          </p:cNvPr>
          <p:cNvSpPr txBox="1">
            <a:spLocks/>
          </p:cNvSpPr>
          <p:nvPr/>
        </p:nvSpPr>
        <p:spPr>
          <a:xfrm>
            <a:off x="5968379" y="2199736"/>
            <a:ext cx="6095013" cy="220052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914400" lvl="1" indent="-457200">
              <a:buClr>
                <a:schemeClr val="accent2">
                  <a:lumMod val="50000"/>
                </a:schemeClr>
              </a:buClr>
            </a:pPr>
            <a:r>
              <a:rPr lang="en-US" sz="2400" dirty="0">
                <a:solidFill>
                  <a:schemeClr val="accent2">
                    <a:lumMod val="50000"/>
                  </a:schemeClr>
                </a:solidFill>
              </a:rPr>
              <a:t>Understanding Self</a:t>
            </a:r>
          </a:p>
          <a:p>
            <a:pPr marL="914400" lvl="1" indent="-457200">
              <a:buClr>
                <a:schemeClr val="accent2">
                  <a:lumMod val="50000"/>
                </a:schemeClr>
              </a:buClr>
            </a:pPr>
            <a:r>
              <a:rPr lang="en-US" sz="2400" dirty="0">
                <a:solidFill>
                  <a:schemeClr val="accent2">
                    <a:lumMod val="50000"/>
                  </a:schemeClr>
                </a:solidFill>
              </a:rPr>
              <a:t>Understanding Congregation</a:t>
            </a:r>
          </a:p>
          <a:p>
            <a:pPr marL="914400" lvl="1" indent="-457200">
              <a:buClr>
                <a:schemeClr val="accent2">
                  <a:lumMod val="50000"/>
                </a:schemeClr>
              </a:buClr>
            </a:pPr>
            <a:r>
              <a:rPr lang="en-US" sz="2400" dirty="0">
                <a:solidFill>
                  <a:schemeClr val="accent2">
                    <a:lumMod val="50000"/>
                  </a:schemeClr>
                </a:solidFill>
              </a:rPr>
              <a:t>Understanding Community Systems</a:t>
            </a:r>
          </a:p>
        </p:txBody>
      </p:sp>
    </p:spTree>
    <p:extLst>
      <p:ext uri="{BB962C8B-B14F-4D97-AF65-F5344CB8AC3E}">
        <p14:creationId xmlns:p14="http://schemas.microsoft.com/office/powerpoint/2010/main" val="1883612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6">
                                            <p:txEl>
                                              <p:pRg st="0" end="0"/>
                                            </p:txEl>
                                          </p:spTgt>
                                        </p:tgtEl>
                                        <p:attrNameLst>
                                          <p:attrName>style.visibility</p:attrName>
                                        </p:attrNameLst>
                                      </p:cBhvr>
                                      <p:to>
                                        <p:strVal val="visible"/>
                                      </p:to>
                                    </p:set>
                                    <p:animEffect transition="in" filter="fade">
                                      <p:cBhvr>
                                        <p:cTn id="7" dur="1000"/>
                                        <p:tgtEl>
                                          <p:spTgt spid="66">
                                            <p:txEl>
                                              <p:pRg st="0" end="0"/>
                                            </p:txEl>
                                          </p:spTgt>
                                        </p:tgtEl>
                                      </p:cBhvr>
                                    </p:animEffect>
                                    <p:anim calcmode="lin" valueType="num">
                                      <p:cBhvr>
                                        <p:cTn id="8" dur="1000" fill="hold"/>
                                        <p:tgtEl>
                                          <p:spTgt spid="6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6">
                                            <p:txEl>
                                              <p:pRg st="1" end="1"/>
                                            </p:txEl>
                                          </p:spTgt>
                                        </p:tgtEl>
                                        <p:attrNameLst>
                                          <p:attrName>style.visibility</p:attrName>
                                        </p:attrNameLst>
                                      </p:cBhvr>
                                      <p:to>
                                        <p:strVal val="visible"/>
                                      </p:to>
                                    </p:set>
                                    <p:animEffect transition="in" filter="fade">
                                      <p:cBhvr>
                                        <p:cTn id="14" dur="1000"/>
                                        <p:tgtEl>
                                          <p:spTgt spid="66">
                                            <p:txEl>
                                              <p:pRg st="1" end="1"/>
                                            </p:txEl>
                                          </p:spTgt>
                                        </p:tgtEl>
                                      </p:cBhvr>
                                    </p:animEffect>
                                    <p:anim calcmode="lin" valueType="num">
                                      <p:cBhvr>
                                        <p:cTn id="15" dur="1000" fill="hold"/>
                                        <p:tgtEl>
                                          <p:spTgt spid="6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6">
                                            <p:txEl>
                                              <p:pRg st="2" end="2"/>
                                            </p:txEl>
                                          </p:spTgt>
                                        </p:tgtEl>
                                        <p:attrNameLst>
                                          <p:attrName>style.visibility</p:attrName>
                                        </p:attrNameLst>
                                      </p:cBhvr>
                                      <p:to>
                                        <p:strVal val="visible"/>
                                      </p:to>
                                    </p:set>
                                    <p:animEffect transition="in" filter="fade">
                                      <p:cBhvr>
                                        <p:cTn id="21" dur="1000"/>
                                        <p:tgtEl>
                                          <p:spTgt spid="66">
                                            <p:txEl>
                                              <p:pRg st="2" end="2"/>
                                            </p:txEl>
                                          </p:spTgt>
                                        </p:tgtEl>
                                      </p:cBhvr>
                                    </p:animEffect>
                                    <p:anim calcmode="lin" valueType="num">
                                      <p:cBhvr>
                                        <p:cTn id="22" dur="1000" fill="hold"/>
                                        <p:tgtEl>
                                          <p:spTgt spid="6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F305C72-8769-4E0F-B31D-F4B1C9DC9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72583CFC-05A3-4743-9A2E-7C2095B8D4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12" name="Freeform 11">
              <a:extLst>
                <a:ext uri="{FF2B5EF4-FFF2-40B4-BE49-F238E27FC236}">
                  <a16:creationId xmlns:a16="http://schemas.microsoft.com/office/drawing/2014/main" id="{9A751892-92F2-4CB4-BCAB-6D0AAF8F16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5934046E-4D7C-4AA6-8633-29944553F1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421462AB-19D6-42DB-A850-F35B82C7B8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208D8C07-9637-45D3-9E40-7C5C40077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883C90A1-D75A-4818-9F01-B4BF19D747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8808F87B-C4B8-4084-BD89-E41A1A44E7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E7FC0B23-1372-4455-98CE-E0FC7FF99A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D14B79DD-45AC-487C-B361-0312B3C85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CDA09C7F-7AF3-4B6C-BC42-92780A6827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FF7EBDD4-71BF-4FAF-B00B-444F9AE20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AF5E4290-F8B0-440E-A418-613A1552D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FF0BF04A-FCC8-42BF-AD17-10F0ACB44D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506F0A57-55BB-457C-9C8C-3DEE71009A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26" name="Freeform 27">
              <a:extLst>
                <a:ext uri="{FF2B5EF4-FFF2-40B4-BE49-F238E27FC236}">
                  <a16:creationId xmlns:a16="http://schemas.microsoft.com/office/drawing/2014/main" id="{60DB408E-A426-4658-B39D-0BBF09463E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BEFFABCA-CAA4-45E4-A7D4-DB3D2C864D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99494AF8-97E4-4473-AA6E-B4AB1279E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D05C67DC-0E54-4C69-90BE-8374C7E97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B2B38B94-E895-4324-B699-EEF28E052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41E77CC3-723C-4C87-A1BA-D8E35B8017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CC5757E8-4CBE-4EA3-98AF-96361C9183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51E4772B-9FB7-4AC7-B352-C444891670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7F853444-696F-4B42-8C91-1F6EDD53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CD1A3085-30B0-496B-B9D3-55280769A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1B2519D7-F51F-4583-9B50-41B493C14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6E1141E0-4F4D-4B40-BDB5-B2DD0FAEB3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F91CE593-B06E-26AC-EED6-414FE47A5F0E}"/>
              </a:ext>
            </a:extLst>
          </p:cNvPr>
          <p:cNvSpPr>
            <a:spLocks noGrp="1"/>
          </p:cNvSpPr>
          <p:nvPr>
            <p:ph type="title"/>
          </p:nvPr>
        </p:nvSpPr>
        <p:spPr>
          <a:xfrm>
            <a:off x="6185243" y="628878"/>
            <a:ext cx="5021516" cy="1280890"/>
          </a:xfrm>
        </p:spPr>
        <p:txBody>
          <a:bodyPr>
            <a:normAutofit/>
          </a:bodyPr>
          <a:lstStyle/>
          <a:p>
            <a:r>
              <a:rPr lang="en-US" b="1" dirty="0">
                <a:solidFill>
                  <a:schemeClr val="accent2">
                    <a:lumMod val="50000"/>
                  </a:schemeClr>
                </a:solidFill>
              </a:rPr>
              <a:t>Being Coached</a:t>
            </a:r>
          </a:p>
        </p:txBody>
      </p:sp>
      <p:sp>
        <p:nvSpPr>
          <p:cNvPr id="39" name="Rectangle 38">
            <a:extLst>
              <a:ext uri="{FF2B5EF4-FFF2-40B4-BE49-F238E27FC236}">
                <a16:creationId xmlns:a16="http://schemas.microsoft.com/office/drawing/2014/main" id="{C5E0C91A-3F1D-43D7-9AB4-5D0A17D5C4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3A6C27A1-A438-4EC6-93BF-EC26F29BB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4" name="Picture 2" descr="See the source image">
            <a:extLst>
              <a:ext uri="{FF2B5EF4-FFF2-40B4-BE49-F238E27FC236}">
                <a16:creationId xmlns:a16="http://schemas.microsoft.com/office/drawing/2014/main" id="{C28832A0-1604-0D28-2047-328A9F5495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026" r="17306"/>
          <a:stretch/>
        </p:blipFill>
        <p:spPr bwMode="auto">
          <a:xfrm>
            <a:off x="-303838" y="1731"/>
            <a:ext cx="495813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 name="Subtitle 2">
            <a:extLst>
              <a:ext uri="{FF2B5EF4-FFF2-40B4-BE49-F238E27FC236}">
                <a16:creationId xmlns:a16="http://schemas.microsoft.com/office/drawing/2014/main" id="{FC52D7B0-8079-A45B-19A0-0AFCE8658154}"/>
              </a:ext>
            </a:extLst>
          </p:cNvPr>
          <p:cNvSpPr txBox="1">
            <a:spLocks/>
          </p:cNvSpPr>
          <p:nvPr/>
        </p:nvSpPr>
        <p:spPr>
          <a:xfrm>
            <a:off x="5815545" y="2726067"/>
            <a:ext cx="6219139" cy="286261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914400" lvl="1" indent="-457200">
              <a:buClr>
                <a:schemeClr val="accent2">
                  <a:lumMod val="50000"/>
                </a:schemeClr>
              </a:buClr>
            </a:pPr>
            <a:r>
              <a:rPr lang="en-US" sz="3200" dirty="0">
                <a:solidFill>
                  <a:schemeClr val="accent2">
                    <a:lumMod val="50000"/>
                  </a:schemeClr>
                </a:solidFill>
              </a:rPr>
              <a:t>New behavior </a:t>
            </a:r>
            <a:br>
              <a:rPr lang="en-US" sz="3200" dirty="0">
                <a:solidFill>
                  <a:schemeClr val="accent2">
                    <a:lumMod val="50000"/>
                  </a:schemeClr>
                </a:solidFill>
              </a:rPr>
            </a:br>
            <a:r>
              <a:rPr lang="en-US" sz="3200" dirty="0">
                <a:solidFill>
                  <a:schemeClr val="accent2">
                    <a:lumMod val="50000"/>
                  </a:schemeClr>
                </a:solidFill>
              </a:rPr>
              <a:t>(Conduct)</a:t>
            </a:r>
          </a:p>
        </p:txBody>
      </p:sp>
      <p:sp>
        <p:nvSpPr>
          <p:cNvPr id="42" name="TextBox 41">
            <a:extLst>
              <a:ext uri="{FF2B5EF4-FFF2-40B4-BE49-F238E27FC236}">
                <a16:creationId xmlns:a16="http://schemas.microsoft.com/office/drawing/2014/main" id="{DC61D3B6-1E81-9FB7-2DF0-460526372B35}"/>
              </a:ext>
            </a:extLst>
          </p:cNvPr>
          <p:cNvSpPr txBox="1"/>
          <p:nvPr/>
        </p:nvSpPr>
        <p:spPr>
          <a:xfrm>
            <a:off x="6269787" y="2005911"/>
            <a:ext cx="2403189" cy="923330"/>
          </a:xfrm>
          <a:prstGeom prst="rect">
            <a:avLst/>
          </a:prstGeom>
          <a:noFill/>
        </p:spPr>
        <p:txBody>
          <a:bodyPr wrap="square" rtlCol="0">
            <a:spAutoFit/>
          </a:bodyPr>
          <a:lstStyle/>
          <a:p>
            <a:r>
              <a:rPr lang="en-US" sz="3600" dirty="0">
                <a:solidFill>
                  <a:schemeClr val="accent2">
                    <a:lumMod val="50000"/>
                  </a:schemeClr>
                </a:solidFill>
              </a:rPr>
              <a:t>Practice:</a:t>
            </a:r>
          </a:p>
          <a:p>
            <a:endParaRPr lang="en-US" dirty="0"/>
          </a:p>
        </p:txBody>
      </p:sp>
      <p:sp>
        <p:nvSpPr>
          <p:cNvPr id="3" name="TextBox 2">
            <a:extLst>
              <a:ext uri="{FF2B5EF4-FFF2-40B4-BE49-F238E27FC236}">
                <a16:creationId xmlns:a16="http://schemas.microsoft.com/office/drawing/2014/main" id="{D4DF9070-D45A-AB90-B7A9-2A6EDA15B4D8}"/>
              </a:ext>
            </a:extLst>
          </p:cNvPr>
          <p:cNvSpPr txBox="1"/>
          <p:nvPr/>
        </p:nvSpPr>
        <p:spPr>
          <a:xfrm>
            <a:off x="6230446" y="5260258"/>
            <a:ext cx="5312625" cy="646331"/>
          </a:xfrm>
          <a:prstGeom prst="rect">
            <a:avLst/>
          </a:prstGeom>
          <a:noFill/>
        </p:spPr>
        <p:txBody>
          <a:bodyPr wrap="square" rtlCol="0">
            <a:spAutoFit/>
          </a:bodyPr>
          <a:lstStyle/>
          <a:p>
            <a:r>
              <a:rPr lang="en-US" i="1" dirty="0">
                <a:solidFill>
                  <a:schemeClr val="accent2">
                    <a:lumMod val="50000"/>
                  </a:schemeClr>
                </a:solidFill>
                <a:latin typeface="Times New Roman" panose="02020603050405020304" pitchFamily="18" charset="0"/>
                <a:cs typeface="Times New Roman" panose="02020603050405020304" pitchFamily="18" charset="0"/>
              </a:rPr>
              <a:t>Practice summons the idea that we can grow better over time.  (Don Underwood, Pray Like Jesus)</a:t>
            </a:r>
          </a:p>
        </p:txBody>
      </p:sp>
    </p:spTree>
    <p:extLst>
      <p:ext uri="{BB962C8B-B14F-4D97-AF65-F5344CB8AC3E}">
        <p14:creationId xmlns:p14="http://schemas.microsoft.com/office/powerpoint/2010/main" val="193269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 calcmode="lin" valueType="num">
                                      <p:cBhvr additive="base">
                                        <p:cTn id="7"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9028" y="739641"/>
            <a:ext cx="5689127" cy="798897"/>
          </a:xfrm>
        </p:spPr>
        <p:txBody>
          <a:bodyPr>
            <a:normAutofit/>
          </a:bodyPr>
          <a:lstStyle/>
          <a:p>
            <a:r>
              <a:rPr lang="en-US" sz="3200" b="1" dirty="0">
                <a:solidFill>
                  <a:schemeClr val="accent2">
                    <a:lumMod val="50000"/>
                  </a:schemeClr>
                </a:solidFill>
              </a:rPr>
              <a:t>Old &amp; New Behaviors</a:t>
            </a:r>
          </a:p>
        </p:txBody>
      </p:sp>
      <p:graphicFrame>
        <p:nvGraphicFramePr>
          <p:cNvPr id="4" name="Table 4">
            <a:extLst>
              <a:ext uri="{FF2B5EF4-FFF2-40B4-BE49-F238E27FC236}">
                <a16:creationId xmlns:a16="http://schemas.microsoft.com/office/drawing/2014/main" id="{47F8DE90-8752-720A-0BAD-3FFEFFC96CB8}"/>
              </a:ext>
            </a:extLst>
          </p:cNvPr>
          <p:cNvGraphicFramePr>
            <a:graphicFrameLocks noGrp="1"/>
          </p:cNvGraphicFramePr>
          <p:nvPr>
            <p:extLst>
              <p:ext uri="{D42A27DB-BD31-4B8C-83A1-F6EECF244321}">
                <p14:modId xmlns:p14="http://schemas.microsoft.com/office/powerpoint/2010/main" val="697732547"/>
              </p:ext>
            </p:extLst>
          </p:nvPr>
        </p:nvGraphicFramePr>
        <p:xfrm>
          <a:off x="2067264" y="2273166"/>
          <a:ext cx="8455744" cy="3685188"/>
        </p:xfrm>
        <a:graphic>
          <a:graphicData uri="http://schemas.openxmlformats.org/drawingml/2006/table">
            <a:tbl>
              <a:tblPr firstRow="1" bandRow="1">
                <a:tableStyleId>{F5AB1C69-6EDB-4FF4-983F-18BD219EF322}</a:tableStyleId>
              </a:tblPr>
              <a:tblGrid>
                <a:gridCol w="4227872">
                  <a:extLst>
                    <a:ext uri="{9D8B030D-6E8A-4147-A177-3AD203B41FA5}">
                      <a16:colId xmlns:a16="http://schemas.microsoft.com/office/drawing/2014/main" val="12608784"/>
                    </a:ext>
                  </a:extLst>
                </a:gridCol>
                <a:gridCol w="4227872">
                  <a:extLst>
                    <a:ext uri="{9D8B030D-6E8A-4147-A177-3AD203B41FA5}">
                      <a16:colId xmlns:a16="http://schemas.microsoft.com/office/drawing/2014/main" val="1897490911"/>
                    </a:ext>
                  </a:extLst>
                </a:gridCol>
              </a:tblGrid>
              <a:tr h="614198">
                <a:tc>
                  <a:txBody>
                    <a:bodyPr/>
                    <a:lstStyle/>
                    <a:p>
                      <a:r>
                        <a:rPr lang="en-US" dirty="0"/>
                        <a:t>Old Behaviors</a:t>
                      </a:r>
                    </a:p>
                  </a:txBody>
                  <a:tcPr>
                    <a:solidFill>
                      <a:schemeClr val="bg2">
                        <a:lumMod val="50000"/>
                      </a:schemeClr>
                    </a:solidFill>
                  </a:tcPr>
                </a:tc>
                <a:tc>
                  <a:txBody>
                    <a:bodyPr/>
                    <a:lstStyle/>
                    <a:p>
                      <a:r>
                        <a:rPr lang="en-US" dirty="0"/>
                        <a:t>New Behaviors</a:t>
                      </a:r>
                    </a:p>
                  </a:txBody>
                  <a:tcPr>
                    <a:solidFill>
                      <a:schemeClr val="bg2">
                        <a:lumMod val="50000"/>
                      </a:schemeClr>
                    </a:solidFill>
                  </a:tcPr>
                </a:tc>
                <a:extLst>
                  <a:ext uri="{0D108BD9-81ED-4DB2-BD59-A6C34878D82A}">
                    <a16:rowId xmlns:a16="http://schemas.microsoft.com/office/drawing/2014/main" val="2244144004"/>
                  </a:ext>
                </a:extLst>
              </a:tr>
              <a:tr h="614198">
                <a:tc>
                  <a:txBody>
                    <a:bodyPr/>
                    <a:lstStyle/>
                    <a:p>
                      <a:r>
                        <a:rPr lang="en-US" dirty="0"/>
                        <a:t>1.</a:t>
                      </a:r>
                    </a:p>
                  </a:txBody>
                  <a:tcPr>
                    <a:solidFill>
                      <a:schemeClr val="bg2">
                        <a:lumMod val="90000"/>
                      </a:schemeClr>
                    </a:solidFill>
                  </a:tcPr>
                </a:tc>
                <a:tc>
                  <a:txBody>
                    <a:bodyPr/>
                    <a:lstStyle/>
                    <a:p>
                      <a:r>
                        <a:rPr lang="en-US" dirty="0"/>
                        <a:t>1.</a:t>
                      </a:r>
                    </a:p>
                  </a:txBody>
                  <a:tcPr>
                    <a:solidFill>
                      <a:schemeClr val="bg2">
                        <a:lumMod val="90000"/>
                      </a:schemeClr>
                    </a:solidFill>
                  </a:tcPr>
                </a:tc>
                <a:extLst>
                  <a:ext uri="{0D108BD9-81ED-4DB2-BD59-A6C34878D82A}">
                    <a16:rowId xmlns:a16="http://schemas.microsoft.com/office/drawing/2014/main" val="4219252753"/>
                  </a:ext>
                </a:extLst>
              </a:tr>
              <a:tr h="614198">
                <a:tc>
                  <a:txBody>
                    <a:bodyPr/>
                    <a:lstStyle/>
                    <a:p>
                      <a:r>
                        <a:rPr lang="en-US" dirty="0"/>
                        <a:t>2.</a:t>
                      </a:r>
                    </a:p>
                  </a:txBody>
                  <a:tcPr>
                    <a:solidFill>
                      <a:schemeClr val="bg2">
                        <a:lumMod val="90000"/>
                      </a:schemeClr>
                    </a:solidFill>
                  </a:tcPr>
                </a:tc>
                <a:tc>
                  <a:txBody>
                    <a:bodyPr/>
                    <a:lstStyle/>
                    <a:p>
                      <a:r>
                        <a:rPr lang="en-US" dirty="0"/>
                        <a:t>2.</a:t>
                      </a:r>
                    </a:p>
                  </a:txBody>
                  <a:tcPr>
                    <a:solidFill>
                      <a:schemeClr val="bg2">
                        <a:lumMod val="90000"/>
                      </a:schemeClr>
                    </a:solidFill>
                  </a:tcPr>
                </a:tc>
                <a:extLst>
                  <a:ext uri="{0D108BD9-81ED-4DB2-BD59-A6C34878D82A}">
                    <a16:rowId xmlns:a16="http://schemas.microsoft.com/office/drawing/2014/main" val="3749960672"/>
                  </a:ext>
                </a:extLst>
              </a:tr>
              <a:tr h="614198">
                <a:tc>
                  <a:txBody>
                    <a:bodyPr/>
                    <a:lstStyle/>
                    <a:p>
                      <a:r>
                        <a:rPr lang="en-US" dirty="0"/>
                        <a:t>3.</a:t>
                      </a:r>
                    </a:p>
                  </a:txBody>
                  <a:tcPr>
                    <a:solidFill>
                      <a:schemeClr val="bg2">
                        <a:lumMod val="90000"/>
                      </a:schemeClr>
                    </a:solidFill>
                  </a:tcPr>
                </a:tc>
                <a:tc>
                  <a:txBody>
                    <a:bodyPr/>
                    <a:lstStyle/>
                    <a:p>
                      <a:r>
                        <a:rPr lang="en-US" dirty="0"/>
                        <a:t>3.</a:t>
                      </a:r>
                    </a:p>
                  </a:txBody>
                  <a:tcPr>
                    <a:solidFill>
                      <a:schemeClr val="bg2">
                        <a:lumMod val="90000"/>
                      </a:schemeClr>
                    </a:solidFill>
                  </a:tcPr>
                </a:tc>
                <a:extLst>
                  <a:ext uri="{0D108BD9-81ED-4DB2-BD59-A6C34878D82A}">
                    <a16:rowId xmlns:a16="http://schemas.microsoft.com/office/drawing/2014/main" val="2419802797"/>
                  </a:ext>
                </a:extLst>
              </a:tr>
              <a:tr h="614198">
                <a:tc>
                  <a:txBody>
                    <a:bodyPr/>
                    <a:lstStyle/>
                    <a:p>
                      <a:r>
                        <a:rPr lang="en-US" dirty="0"/>
                        <a:t>4.</a:t>
                      </a:r>
                    </a:p>
                  </a:txBody>
                  <a:tcPr>
                    <a:solidFill>
                      <a:schemeClr val="bg2">
                        <a:lumMod val="90000"/>
                      </a:schemeClr>
                    </a:solidFill>
                  </a:tcPr>
                </a:tc>
                <a:tc>
                  <a:txBody>
                    <a:bodyPr/>
                    <a:lstStyle/>
                    <a:p>
                      <a:r>
                        <a:rPr lang="en-US" dirty="0"/>
                        <a:t>4.</a:t>
                      </a:r>
                    </a:p>
                  </a:txBody>
                  <a:tcPr>
                    <a:solidFill>
                      <a:schemeClr val="bg2">
                        <a:lumMod val="90000"/>
                      </a:schemeClr>
                    </a:solidFill>
                  </a:tcPr>
                </a:tc>
                <a:extLst>
                  <a:ext uri="{0D108BD9-81ED-4DB2-BD59-A6C34878D82A}">
                    <a16:rowId xmlns:a16="http://schemas.microsoft.com/office/drawing/2014/main" val="1182565844"/>
                  </a:ext>
                </a:extLst>
              </a:tr>
              <a:tr h="614198">
                <a:tc>
                  <a:txBody>
                    <a:bodyPr/>
                    <a:lstStyle/>
                    <a:p>
                      <a:r>
                        <a:rPr lang="en-US" dirty="0"/>
                        <a:t>5.</a:t>
                      </a:r>
                    </a:p>
                  </a:txBody>
                  <a:tcPr>
                    <a:solidFill>
                      <a:schemeClr val="bg2">
                        <a:lumMod val="90000"/>
                      </a:schemeClr>
                    </a:solidFill>
                  </a:tcPr>
                </a:tc>
                <a:tc>
                  <a:txBody>
                    <a:bodyPr/>
                    <a:lstStyle/>
                    <a:p>
                      <a:r>
                        <a:rPr lang="en-US" dirty="0"/>
                        <a:t>5.</a:t>
                      </a:r>
                    </a:p>
                  </a:txBody>
                  <a:tcPr>
                    <a:solidFill>
                      <a:schemeClr val="bg2">
                        <a:lumMod val="90000"/>
                      </a:schemeClr>
                    </a:solidFill>
                  </a:tcPr>
                </a:tc>
                <a:extLst>
                  <a:ext uri="{0D108BD9-81ED-4DB2-BD59-A6C34878D82A}">
                    <a16:rowId xmlns:a16="http://schemas.microsoft.com/office/drawing/2014/main" val="3415327191"/>
                  </a:ext>
                </a:extLst>
              </a:tr>
            </a:tbl>
          </a:graphicData>
        </a:graphic>
      </p:graphicFrame>
      <p:pic>
        <p:nvPicPr>
          <p:cNvPr id="11266" name="Picture 2" descr="See the source image">
            <a:extLst>
              <a:ext uri="{FF2B5EF4-FFF2-40B4-BE49-F238E27FC236}">
                <a16:creationId xmlns:a16="http://schemas.microsoft.com/office/drawing/2014/main" id="{5EAE8F4F-5332-9B35-6F2F-6CEBD2C947C6}"/>
              </a:ext>
            </a:extLst>
          </p:cNvPr>
          <p:cNvPicPr>
            <a:picLocks noChangeAspect="1" noChangeArrowheads="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8655810" y="965280"/>
            <a:ext cx="1718933" cy="114651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5" name="Picture 2" descr="See the source image">
            <a:extLst>
              <a:ext uri="{FF2B5EF4-FFF2-40B4-BE49-F238E27FC236}">
                <a16:creationId xmlns:a16="http://schemas.microsoft.com/office/drawing/2014/main" id="{8F90C562-212D-E4DE-AB0F-4D52736A48AB}"/>
              </a:ext>
            </a:extLst>
          </p:cNvPr>
          <p:cNvPicPr>
            <a:picLocks noChangeAspect="1" noChangeArrowheads="1"/>
          </p:cNvPicPr>
          <p:nvPr/>
        </p:nvPicPr>
        <p:blipFill>
          <a:blip r:embed="rId3">
            <a:clrChange>
              <a:clrFrom>
                <a:srgbClr val="000000">
                  <a:alpha val="0"/>
                </a:srgbClr>
              </a:clrFrom>
              <a:clrTo>
                <a:srgbClr val="000000">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65917" y="464391"/>
            <a:ext cx="2774027" cy="2364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7608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TM02892315[[fn=Wisp]]</Template>
  <TotalTime>0</TotalTime>
  <Words>1194</Words>
  <Application>Microsoft Office PowerPoint</Application>
  <PresentationFormat>Widescreen</PresentationFormat>
  <Paragraphs>211</Paragraphs>
  <Slides>29</Slides>
  <Notes>2</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29</vt:i4>
      </vt:variant>
    </vt:vector>
  </HeadingPairs>
  <TitlesOfParts>
    <vt:vector size="45" baseType="lpstr">
      <vt:lpstr>Aharoni</vt:lpstr>
      <vt:lpstr>Arial</vt:lpstr>
      <vt:lpstr>Arial Black</vt:lpstr>
      <vt:lpstr>Brush Script MT</vt:lpstr>
      <vt:lpstr>Calibri</vt:lpstr>
      <vt:lpstr>Calibri Light</vt:lpstr>
      <vt:lpstr>Cavolini</vt:lpstr>
      <vt:lpstr>Century Gothic</vt:lpstr>
      <vt:lpstr>CNN Sans</vt:lpstr>
      <vt:lpstr>Freestyle Script</vt:lpstr>
      <vt:lpstr>Ink Free</vt:lpstr>
      <vt:lpstr>Rage Italic</vt:lpstr>
      <vt:lpstr>Times New Roman</vt:lpstr>
      <vt:lpstr>Wingdings 3</vt:lpstr>
      <vt:lpstr>Wisp</vt:lpstr>
      <vt:lpstr>Custom Design</vt:lpstr>
      <vt:lpstr>Licensing School May 28, 2022  Rev. Charles F. Ledlum-Bates, Ph. D. District Superintendent Rappahannock River &amp; York River</vt:lpstr>
      <vt:lpstr> Ephesians 4:11-12 (GNT) 11 It was he who “gave gifts to people”; he appointed some to be apostles, others to be prophets, others to be evangelists, others to be pastors and teachers. 12 He did this to prepare all God's people for the work of Christian service, in order to build up the body of Christ. </vt:lpstr>
      <vt:lpstr>Pastoral Intelligence Change Theory</vt:lpstr>
      <vt:lpstr>Five Discoveries</vt:lpstr>
      <vt:lpstr>Spiritual Gifts &amp; Grace</vt:lpstr>
      <vt:lpstr>Personal Balance Sheet</vt:lpstr>
      <vt:lpstr>PowerPoint Presentation</vt:lpstr>
      <vt:lpstr>Being Coached</vt:lpstr>
      <vt:lpstr>Old &amp; New Behaviors</vt:lpstr>
      <vt:lpstr>Being Coached</vt:lpstr>
      <vt:lpstr>Old &amp; New Thoughts               </vt:lpstr>
      <vt:lpstr>Being Coached</vt:lpstr>
      <vt:lpstr>Old &amp; New Feelings</vt:lpstr>
      <vt:lpstr>Being Coached</vt:lpstr>
      <vt:lpstr>Old &amp; New Perceptions</vt:lpstr>
      <vt:lpstr>Developing Trust &amp; Deep Relationships</vt:lpstr>
      <vt:lpstr>Developing Trust  &amp; Deep Relationships</vt:lpstr>
      <vt:lpstr>PowerPoint Presentation</vt:lpstr>
      <vt:lpstr>Basic Emotions</vt:lpstr>
      <vt:lpstr>Opposite Psychological Response</vt:lpstr>
      <vt:lpstr>Elements of Emotional Intelligence</vt:lpstr>
      <vt:lpstr>Questions &amp; Answers          </vt:lpstr>
      <vt:lpstr>Knowing &amp; Caring for Ourselves  </vt:lpstr>
      <vt:lpstr>Five Concepts of Self-Care</vt:lpstr>
      <vt:lpstr>Physical Self-Care</vt:lpstr>
      <vt:lpstr>Social Self-Care</vt:lpstr>
      <vt:lpstr>Cognitive Self-Care</vt:lpstr>
      <vt:lpstr>Spiritual Self-Care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 Healing Seminar Co-Sponsored by Bates Foundation &amp; Virginia Institute of Pastoral Care (VIPCare)</dc:title>
  <dc:creator>Charles Bates</dc:creator>
  <cp:lastModifiedBy>Brenda Capen</cp:lastModifiedBy>
  <cp:revision>64</cp:revision>
  <dcterms:created xsi:type="dcterms:W3CDTF">2022-05-09T07:31:01Z</dcterms:created>
  <dcterms:modified xsi:type="dcterms:W3CDTF">2022-05-31T15:30:54Z</dcterms:modified>
</cp:coreProperties>
</file>